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7" r:id="rId2"/>
    <p:sldId id="343" r:id="rId3"/>
    <p:sldId id="2458" r:id="rId4"/>
    <p:sldId id="2448" r:id="rId5"/>
    <p:sldId id="2456" r:id="rId6"/>
    <p:sldId id="2457" r:id="rId7"/>
    <p:sldId id="338" r:id="rId8"/>
    <p:sldId id="365" r:id="rId9"/>
    <p:sldId id="347" r:id="rId10"/>
    <p:sldId id="355" r:id="rId11"/>
    <p:sldId id="348" r:id="rId12"/>
    <p:sldId id="349" r:id="rId13"/>
    <p:sldId id="350" r:id="rId14"/>
    <p:sldId id="351" r:id="rId15"/>
    <p:sldId id="354" r:id="rId16"/>
    <p:sldId id="260" r:id="rId17"/>
    <p:sldId id="256" r:id="rId18"/>
    <p:sldId id="2459" r:id="rId19"/>
    <p:sldId id="356" r:id="rId20"/>
    <p:sldId id="357" r:id="rId21"/>
    <p:sldId id="2462" r:id="rId22"/>
    <p:sldId id="2464" r:id="rId23"/>
    <p:sldId id="2463" r:id="rId24"/>
    <p:sldId id="261" r:id="rId25"/>
    <p:sldId id="2465" r:id="rId26"/>
    <p:sldId id="2460" r:id="rId27"/>
    <p:sldId id="441" r:id="rId28"/>
    <p:sldId id="442" r:id="rId29"/>
    <p:sldId id="443" r:id="rId30"/>
    <p:sldId id="444" r:id="rId31"/>
    <p:sldId id="345" r:id="rId32"/>
    <p:sldId id="346" r:id="rId33"/>
    <p:sldId id="366" r:id="rId34"/>
    <p:sldId id="401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2461" r:id="rId46"/>
    <p:sldId id="335" r:id="rId47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37E"/>
    <a:srgbClr val="192D5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1134" y="3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07.01.2026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5-11-12T10:35:41.48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4445 3757 0,'0'27'32,"0"-1"-17,0-13-15,0 14 16,-13 12 0,13 1-1,0 13 1,0-13-1,0 79 17,0-80-17,0 54 1,0-40-16,0 0 16,-27 159-1,14-146 1,0 132-1,13-132 1,0 93 0,0-119-1,0 66 1,0-14 0,0 107-1,0-147 1,0 81-1,0-41 1,0-78 0,0 25-16,0-12 15,0-14-15,0 13 16,0 80 0,0-93-1,0 14 1,0-1-16,0 1 15,-13 65 1,13-25 15,0-54-15,0 27-16,0 26 16,0-40-1,0 1 1,0 26-1,0-40 64,0 0-64,26-13 266,120 0-249,-80 0-17,132 0 1,-145 0 0,132 40 15,-145-40-16,291 13 17,-252-13-32,93 13 15,-26 14 1,-80-27 0,251 26 15,-264-13-16,79 1 1,107 12 0,-147-26-1,-12 0-15,12 0 16,107 0 0,-14 13-1,-26-13 1,-40 13-1,145 14 17,80-1-1,-106 14 0,-53-27-15,54-13-1,-173 0 1,93 0 0,264 40 15,-66-14 0,-132-26 0,-159 0-31,53 0 32,-119-39 155,13-14-171,-13 40-1,14-54 1,-1-38 31,0-1-16,-13-79 0,0-14 1,0 14-1,0 145-15,0-13-16,0-172 31,0 159-16,0 13-15,0-119 32,0 67-1,0 25-15,0-118 15,0 145-16,13-66 1,-13-14 15,0 54-15,0 26 0,0-92 15,0 92-16,0 26 1,0-12 0,-13-1-1,13-13 1,0 13 0,0 14-1,-13-27 1,13 40-1,-13-14 1,-1 14-16,14 0 16,-13 13 484,-13 0-485,-107 0 1,80 0 0,-198 0-1,66 0 32,79-27-16,66 27-31,-92 0 16,-132 0 0,158 0-1,-93 0 1,93 0-1,27 0-15,0 0 16,-146 0 15,26 0 1,-78 0-17,-28 0 16,27 0 1,14 0-1,184 0-15,-171 0-1,-13 0 16,12 0 1,199 0-17,-26 0 1,-172 0 15,131 0-15,-25 0 15,26 0 0,92-13-15,-65-13 0,52 26 15,0 0 0,-52 0 0,65 0-15,-12-14 0,12 14-16,-39-26 15,26 26 1,27 0-1,-27-13 1,27 13 0,-66 0-1,39 0 1,-13 0 0,27 0-1,-1 0 1</inkml:trace>
  <inkml:trace contextRef="#ctx0" brushRef="#br0" timeOffset="1012.74">4485 3228 0,'-27'-13'63,"1"13"-48,-14-14 1,14 14-1,-14-13-15,0 13 16,1 0 0,12 0-1,14 0 1,13 13-16,-40 14 16,27-1-1,0-12-15,0-1 16,13 13-1,0 40 17,0-52-17,66 25 17,-53-39-17,13 14-15,1-14 16,211 13 15,-198-13-15,-1 0-1,-25 0 1,-14-13 0,-14-14-1</inkml:trace>
  <inkml:trace contextRef="#ctx0" brushRef="#br0" timeOffset="1630.03">4749 3016 0,'0'0'0,"-26"53"15,13-13-15,-14 13 16,1-14-1,26-12-15,0 13 16,0-27 0,0 0-1,39 14 1,-25-14 0,-1-13-1,26 0 16,-12-27-15,-14 27 0,0-13-1,14 0 17</inkml:trace>
  <inkml:trace contextRef="#ctx0" brushRef="#br0" timeOffset="2640.33">4895 3228 0,'-27'13'16,"54"-26"-16,-93 53 15,66-1 16,-14-25-15,14-1 0,0 0-1,14-13 1,12 0 0,-13 0 15,1 0-16,65-13 17,-53-27-17,1 0 17,-14-13-1,-13 27 0,0 39 78,13 80-77,1-67-17,12 1 1,14-1 15,-27-26 16,27 13-16,-1-13-15,-12 0 15</inkml:trace>
  <inkml:trace contextRef="#ctx0" brushRef="#br0" timeOffset="3469.09">4895 3188 0,'53'-13'63,"39"0"-32,-78 13 0</inkml:trace>
  <inkml:trace contextRef="#ctx0" brushRef="#br0" timeOffset="4512.7">5490 3188 0,'-13'13'46,"0"-13"-30,-1 0-16,-52 27 31,40-14-15,13 0 0,13 1 30,0 12-30,26-13 0,1 1-1,-1 12 1,40 0 15,-66 1 47,-13-1-46,-40 1-1,40-14 0,0-13 16</inkml:trace>
  <inkml:trace contextRef="#ctx0" brushRef="#br0" timeOffset="5370.8">5689 3149 0,'-14'13'78,"14"13"-46,14 40-1,52-13-15,-53-53 15,-13 27 0,0-14-15,0 0 15,0 14 0,-40-1 0,27-13 1,-66-13-1,65 0 0,-12 0 16,13 0-31</inkml:trace>
  <inkml:trace contextRef="#ctx0" brushRef="#br0" timeOffset="6964.22">5636 3201 0,'13'0'187,"53"-13"-155,-40 13-17,-12 0 17,-1 0 155,0 0-156,14 13 1,-27 1 46</inkml:trace>
  <inkml:trace contextRef="#ctx0" brushRef="#br0" timeOffset="8073.68">4736 4577 0,'0'0'0,"53"-92"31,0-1 0,-27 27-15,40-53 15,-26 53 0,-27 39-15,14 41 125,13 105-110,39 105 0,-53-78 0,-12-120-15,-14-12 0,-14-41 77,1-12-77,0 12 0</inkml:trace>
  <inkml:trace contextRef="#ctx0" brushRef="#br0" timeOffset="8703.58">4749 4392 0,'13'0'31,"40"0"0,-26 0-15,158 0 0,-119 0-1,53 0 1</inkml:trace>
  <inkml:trace contextRef="#ctx0" brushRef="#br0" timeOffset="15067.43">6773 4762 0,'14'14'63,"-14"12"-48,26 67 1,-13-54 31,-13-25 15,13-14-30,1-14 15,12-12-32,-13-14 1,27-39-1,-13 52 17</inkml:trace>
  <inkml:trace contextRef="#ctx0" brushRef="#br0" timeOffset="15928.6">7051 4842 0,'0'13'15,"0"-26"-15,-13 66 16,13-40-1,0 0 1,13 0 47,0-13-32,14 0 0,26-26 0,-27 0-15,-13-1 0,14 1-1,-27 12 16,0-12 1,0-1-17,0 14 17,-27 0-17,-25-13 1,38 26-16,-12 0 15,-14 0 1,27 13 62,26 13-62,67 1-1</inkml:trace>
  <inkml:trace contextRef="#ctx0" brushRef="#br0" timeOffset="16493.5">7342 4723 0,'0'0'0,"0"13"16,-13 53 0,13-39-1,0 12 1,0-25 78,0-1-79,-13-13 1</inkml:trace>
  <inkml:trace contextRef="#ctx0" brushRef="#br0" timeOffset="16904.2">7355 4604 0</inkml:trace>
  <inkml:trace contextRef="#ctx0" brushRef="#br0" timeOffset="17765.03">7422 4710 0,'0'39'16,"0"-12"0,0 26-1,13-14 1,13-12 15,-26-14-15,27-13 46,-1-26-46,14-14 0,-27 27-1,14-14 1,-27 14-1,0-14 1,0 14 0,-14-13-1,14 13 17,-66 39 30,-13 0-31</inkml:trace>
  <inkml:trace contextRef="#ctx0" brushRef="#br0" timeOffset="18406.4">7580 4511 0,'0'0'0,"27"93"31,-27-40-15,0 39 15,0-39 0,0-40 47,13 1-46,27-28 15,-14 1-32</inkml:trace>
  <inkml:trace contextRef="#ctx0" brushRef="#br0" timeOffset="19457.78">8176 4789 0,'0'0'0,"13"40"16,-13-14-16,0 1 15,13 25 1,0-52-16,40-79 125,-40 66-109,14-14-1,13 1 16,-27 26 32,13 53-32,-26-27-15,0-12-1,0 12 1,0-13 0,0 0 77</inkml:trace>
  <inkml:trace contextRef="#ctx0" brushRef="#br0" timeOffset="20289.91">8599 4776 0,'0'0'0,"-66"0"16,53 0-1,-1 13 1,14 0 31,27 14-16,-14-27-15,-13 13-1,13-13 1,0 26 15,-13-12-15,14-14 0,-14 13-1,0 0 32,0 0-31,0 0-1,-14-13 1,1 0-16,0 0 31,0 0 0,-40 0-15,40 0 0,-1 0 15</inkml:trace>
  <inkml:trace contextRef="#ctx0" brushRef="#br0" timeOffset="21699.76">8943 4511 0,'0'0'0,"-13"13"16,-27 27-1,0 26 1,40-26-1,0-14 1,0 14-16,14 39 16,25-26-1,14-13 17,-40-40 14,1-40-30,-14 27-16</inkml:trace>
  <inkml:trace contextRef="#ctx0" brushRef="#br0" timeOffset="22185.2">9208 4577 0,'26'159'31,"-26"-146"-16,0 14 1,-13 12 0,-27 1-1,-13-13 1,27-14 0,-54 26-1,67-25 1</inkml:trace>
  <inkml:trace contextRef="#ctx0" brushRef="#br0" timeOffset="24702.18">5913 5556 0,'14'13'188,"12"1"-173,-13-1 1,14 0 0,-1 0-1,-13-13 1,-13 14-1,27-1 1,-27 0 0,13 0-1,-13 1 95,-26-1-79,12-13-15,-12 26-1,13-26 1,0 0-16,-1 0 15,14 13 1,-13-13 31,0 0-31,-27 0-16,14 0 15,13-13 1,-14 0 31</inkml:trace>
  <inkml:trace contextRef="#ctx0" brushRef="#br0" timeOffset="25355.21">5940 5530 0,'0'0'0,"0"-27"16,40-26 15,-27 40-15,0 13-1,0 0 1,14 0 46,-1 13-46,40 14 0,-26-1-1</inkml:trace>
  <inkml:trace contextRef="#ctx0" brushRef="#br0" timeOffset="25807.37">6363 5331 0,'0'0'0,"0"93"15,0-14-15,0 1 16,0-14-16,0-13 15,0 39 1,0-39 0,0-92 62,0-1-63,0 27-15</inkml:trace>
  <inkml:trace contextRef="#ctx0" brushRef="#br0" timeOffset="26357.4">6231 5636 0,'53'0'47,"-27"0"-31,27 13 0,0-13 15,0 0 31,-26 0-30</inkml:trace>
  <inkml:trace contextRef="#ctx0" brushRef="#br0" timeOffset="27312.58">6641 5622 0,'0'0'16,"-93"0"15,80 0-31,-13 27 78,13 13-62,-1-40-16,14 13 31,14 0 0,-1 0 1,0-13-32,0 0 15,0 0 16,1-13-31,25-40 32,-25 27-17,-1 39 126,-13 13-125,26 27-1,-26-40 1,14 1-1,-1-14 32,0 0 16,13-14-48</inkml:trace>
  <inkml:trace contextRef="#ctx0" brushRef="#br0" timeOffset="27743.04">6853 5490 0,'0'0'16,"39"172"15,-39-66-15,0-159 93</inkml:trace>
  <inkml:trace contextRef="#ctx0" brushRef="#br0" timeOffset="28270.53">6800 5583 0,'26'0'15,"-13"0"1,80 0 0,26 0-1,-66 0 1</inkml:trace>
  <inkml:trace contextRef="#ctx0" brushRef="#br0" timeOffset="29019.21">7197 5609 0,'0'53'16,"0"0"0,0 40 15,0-107 63,0-12-79</inkml:trace>
  <inkml:trace contextRef="#ctx0" brushRef="#br0" timeOffset="29359.58">7223 5490 0</inkml:trace>
  <inkml:trace contextRef="#ctx0" brushRef="#br0" timeOffset="30136.9">7474 5649 0,'-39'0'32,"-1"13"-32,119-26 0,-184 39 15,25 27 1,67-40-1,13 1 17,0-1-1,0 13-31,13-26 16,27 40 15,-27-40 0,0 0 0,14 0 1</inkml:trace>
  <inkml:trace contextRef="#ctx0" brushRef="#br0" timeOffset="31043.84">7805 5662 0,'0'13'16,"0"14"-1,13 26 1,-13-27-16,14-13 16,-1 1-1,0-14 16,0 13 1,1-13-1,-1 0 31,0-13-30,0-1-17,1 1 1,-1-13 0,-13 12-16,13 1 15,0 0 16,-13 0 16,13-14-15,-13 14-17</inkml:trace>
  <inkml:trace contextRef="#ctx0" brushRef="#br0" timeOffset="31812.29">8057 5781 0,'0'0'0,"26"40"15,-13-27 1,0 14 0,1-27 15,12 0 0,-13 0-15,14-14-1,-1-12 1,-26 13 0,0-1-1,0-12 1,0 13-1,0-1 1,0 1 0,-53-13 15,40 26 0,-40 0-15,0 13 15,27 0 0,26 0 1</inkml:trace>
  <inkml:trace contextRef="#ctx0" brushRef="#br0" timeOffset="32599.46">8295 5715 0,'0'0'0,"13"40"47,0-14-31,-13-13-16,0 1 31,0 25 0</inkml:trace>
  <inkml:trace contextRef="#ctx0" brushRef="#br0" timeOffset="32900.65">8321 5556 0</inkml:trace>
  <inkml:trace contextRef="#ctx0" brushRef="#br0" timeOffset="33686.87">8480 5715 0,'0'0'0,"0"13"15,0 14 1,0-1 0,13 40 15,0-66-16,-13 14-15,14-1 16,-1-13 0,0 0 31,0 0-16,0-13-16,1-27 17,-14 13-1,0 14 0,0 0-15,0 0-1,-80 13 17,-12 0-1,105 13 16,40 13-32,0-12 1</inkml:trace>
  <inkml:trace contextRef="#ctx0" brushRef="#br0" timeOffset="34247">8678 5398 0,'0'26'15,"0"14"1,0 237 15,0-224 1,0-39-1,14-14 0,52 0 0,0-40 1</inkml:trace>
  <inkml:trace contextRef="#ctx0" brushRef="#br0" timeOffset="35771.25">9657 5675 0,'0'0'0,"0"-13"31,-39 13 1,-41 0-17,-79 40 16,159-14 1,67 80-1,-28-66 0,41 26 0,-67-40 32,-13-12-32,-53-1 0,0-13 1,53-40 30</inkml:trace>
  <inkml:trace contextRef="#ctx0" brushRef="#br0" timeOffset="36313.83">9842 5569 0,'0'0'0,"0"40"16,0-27 0,0 80-1,0-67 1,0-12-1,14-1 1,52 13 15,-40-26-15,1 14 15,-27-28 16</inkml:trace>
  <inkml:trace contextRef="#ctx0" brushRef="#br0" timeOffset="36839.97">9763 5649 0,'66'0'32,"-39"0"-17,12 0 1,-12 0 15</inkml:trace>
  <inkml:trace contextRef="#ctx0" brushRef="#br0" timeOffset="37307.44">10094 5596 0,'-13'53'31,"26"-106"-31,-53 198 16,40-105-16,0 0 15,53 66 17,-26-106-1,-27-27 16,0 14-47</inkml:trace>
  <inkml:trace contextRef="#ctx0" brushRef="#br0" timeOffset="37797.75">10213 5636 0,'0'0'0,"0"13"16,26 53 0,-12 0-1,-14-39 1,-14 26-1,1-1 1,0-38 0,0-14 15,-1 0 0,14 13-15</inkml:trace>
  <inkml:trace contextRef="#ctx0" brushRef="#br0" timeOffset="42911.31">10173 4868 0,'0'0'0,"0"-13"16,13 13-16,27 0 15,106 0 1,-54 0 0,120 0-1,211 0 1,-26 0 15,-40 0-15,-264 0 15,-53 0 0,-27 0-15,0 0-1</inkml:trace>
  <inkml:trace contextRef="#ctx0" brushRef="#br0" timeOffset="43652.39">11867 4591 0,'0'0'16,"119"66"-1,-53-40 1,93 67-1,-146-93-15,-13 53 110,0-27-95,-27 14 1,1-1 0,-14-12-16,-26-14 15,-66 27 1,-14-14 0,107-26-1,12 14-15</inkml:trace>
  <inkml:trace contextRef="#ctx0" brushRef="#br0" timeOffset="47217.1">14116 4419 0,'-14'0'31,"-39"-40"0,27 27-15,-1-1-1,14 14 32,0 14-31,-66 91 15,65-91-15,14-1-16,0 0 15,27 0 32,-14-13-31,0 0-16,40 14 15,-26-14 1,-1-27 31,-13 1-31,14-14-1,-27 14 16,0-14-15,0 27 0,0-14 15,26 40 110,14 93-110,39-13 0,-65-67-15</inkml:trace>
  <inkml:trace contextRef="#ctx0" brushRef="#br0" timeOffset="47729.74">14698 4432 0,'26'0'16,"27"0"15,264 0 0,-250 0-15,38 0-1,-38 0-15,-28 0 16,-25 0 15</inkml:trace>
  <inkml:trace contextRef="#ctx0" brushRef="#br0" timeOffset="48340.4">15187 4286 0,'40'13'47,"-14"-13"-32,1 27 1,-27-14 31,39 67-16,-39-67-31,14 26 31,-14-25 0,0-1-31,-14 13 32,-197 1-1,131-27-31,14 13 31,93-13 47</inkml:trace>
  <inkml:trace contextRef="#ctx0" brushRef="#br0" timeOffset="49637.37">15994 4723 0,'13'-40'31,"-13"27"-15,80-212 15,-54 159-15,-13 13-16,27-145 31,-14 131-15,-26 54 15,14 66 31,-1 53-46,0-53-16,0 39 16,14 27-1,-1-66 1,-26-39 62</inkml:trace>
  <inkml:trace contextRef="#ctx0" brushRef="#br0" timeOffset="50166.77">16073 4339 0,'53'-13'31,"-106"26"-31,199-26 32,-93 13-1,-27 0 47,-12 0-47,12 0 0</inkml:trace>
  <inkml:trace contextRef="#ctx0" brushRef="#br0" timeOffset="50655.95">16682 4207 0,'-26'40'47,"12"12"-31,14-25-16,0-1 16,0 54-1,0-54-15,14 27 16,12-53-1,-26 13 1,13-13 31,14-13-16</inkml:trace>
  <inkml:trace contextRef="#ctx0" brushRef="#br0" timeOffset="51217.11">16933 4035 0,'0'53'16,"14"0"0,-14-14-16,13-25 15,-13-1 1,0 27-16,0 12 15,0-12 1,-27 13 0,-26 53 15</inkml:trace>
  <inkml:trace contextRef="#ctx0" brushRef="#br0" timeOffset="53019.91">14208 3519 0,'0'0'0,"0"13"16,0 67 0,0 12-1,13-39 1,14-53 78,13 0-79,12-13 1,-12-14 0,13-12-1,-13 12 16</inkml:trace>
  <inkml:trace contextRef="#ctx0" brushRef="#br0" timeOffset="53462.35">14301 3678 0,'0'0'0,"26"-27"15,27-52 1,-26 66 0,12-27-16,-12-26 15,26-40 1,-53 93 0,13 0 15</inkml:trace>
  <inkml:trace contextRef="#ctx0" brushRef="#br0" timeOffset="54071.53">14751 3268 0,'0'0'0,"26"26"15,-13 1 1,14-1 0,-1-13-16,1 0 15,-1 1 1,14-14 0,-14 0-1,1 0-15,12-27 16,-12 1-1,-1 13 1,-26-1 0,0-52 15,0 26-15,0 14-1,-26-14 1,13 40-1,-14 0 32,1 40-15,26-27-17,-14 0 32</inkml:trace>
  <inkml:trace contextRef="#ctx0" brushRef="#br0" timeOffset="54967.8">15068 3241 0,'0'0'0,"66"-26"31,-39-1-31,92-65 31,-80 52-15,-12-53 15,-27 40 0,0 93 63,0 66-63,0-40-15,53 13 15,-40-52-31,0-27 16,14 13 15,-14-13 0,13 0-15,-26-26-16,27-27 16,-27 40-1,0-27 16,-27 40 16,-12 0-31,-54 13 0,106 14 62,14-14-78</inkml:trace>
  <inkml:trace contextRef="#ctx0" brushRef="#br0" timeOffset="55373.68">15624 3122 0,'0'106'31,"0"-53"0,0-40-15,0-26 78</inkml:trace>
  <inkml:trace contextRef="#ctx0" brushRef="#br0" timeOffset="55682.4">15610 2990 0</inkml:trace>
  <inkml:trace contextRef="#ctx0" brushRef="#br0" timeOffset="57301.25">15716 3082 0,'13'0'15,"-26"0"1,40 14-1,-1-1 1,14-13 0,52 13 15,-65-26 0,-27 0-15,0-14-1,0 14 17,-27 13 30,-25 40-46,25-14-1,-13 14 1,40-1 0,0-25-1,0-1 1,14 13 15,-1-26-15,53 0 15,-40 0-15,14-13-1,26-27 1,-39 14 0,-1 0-1,-13-1 1,-13-52-1,0 39 1,0 53 93,0 40-93,0 13 0,0-26-1,0-27 1,0 14 0,0-14-16,14-13 78,-1 0-47,0 0-15,14 0-1,78-93 16,-91 67-15,-14 66 125,0-14-126,13 0 1,-13-12 0,13-14 77,0 0 1,53-14-63,-52-12-15,-1 0 0,13-67 15,-12 66-16</inkml:trace>
  <inkml:trace contextRef="#ctx0" brushRef="#br0" timeOffset="57700.25">16431 3016 0,'0'0'0,"0"-13"16,0 0 0,13 52 93,-13-12-93,0 26-1,0 13 1,13-40-16,-13 1 15,0-14 1,0 14 0,-13-54 93,0 1-109</inkml:trace>
  <inkml:trace contextRef="#ctx0" brushRef="#br0" timeOffset="58175.88">16312 3135 0,'0'0'31,"52"0"-31,54 0 16,-66 0 0,-27 0-1</inkml:trace>
  <inkml:trace contextRef="#ctx0" brushRef="#br0" timeOffset="59352.63">14314 5398 0,'0'0'0,"-79"-53"32,26-14-17,-40 28 16,0 39 1,67 0-32,13 13 15,-53 80 17,66-67-32,-14 27 31,67-13 0,-26-40-15,-14 0-1,106-14 17,-13-78-1,-80 79-31,-26-54 31,0 54 0,0 66 32,0 40-32,27-27 0,-1-53-15</inkml:trace>
  <inkml:trace contextRef="#ctx0" brushRef="#br0" timeOffset="61065.7">14565 5556 0,'0'-13'16,"93"-27"15,-53 40 0,-54 0 266,-12 0-266,-14 27 1,27-27 46,0 0-63,0 0 32,-14 0-15,27-13-1,0-1 16,13 14-32,1-13 17,-1 13-1,26 53 0,-25-27-15,-28-26 77,1-26-61,13 0-17,0-1 1,0 14 0,13 13 15,1 0-16,-1 13 1,27 14 15,-54-14-15,-78 13 15,79-26-15,-1-26 15,1-40 0,26 52-15,27 14 0,13 0-1,-40 0 1,0 0 15</inkml:trace>
  <inkml:trace contextRef="#ctx0" brushRef="#br0" timeOffset="62843.51">15266 5226 0,'0'13'125,"0"79"-94,0-52-15,0 26 15,0-53-16,27-65 79,52-54-63,-52 92-15,-14 1 15,27 53 16,26 53-16,-53-67 1,-13 0-17,-13 1 1,13-14 15</inkml:trace>
  <inkml:trace contextRef="#ctx0" brushRef="#br0" timeOffset="63493.33">15756 5199 0,'-79'13'32,"158"-26"-32,-198 26 15,119 1 1,0 52 31,40-40-32,-14 27 17,-13-40-17,-13 14 16,0 26 1,-39 0-1,-67-27 0,66-13 0,27-13 1,13-39-1,0 25-31</inkml:trace>
  <inkml:trace contextRef="#ctx0" brushRef="#br0" timeOffset="63979.71">16113 5133 0,'-13'26'16,"26"-52"-16,-105 158 31,92-52 1,13-14-17,53-13 16,-40-40-15,14-13 15,-27-40-15</inkml:trace>
  <inkml:trace contextRef="#ctx0" brushRef="#br0" timeOffset="64355.65">16484 5106 0,'0'0'0,"39"120"15,-26-54-15,1 13 16,12 67 15,-26-120-15,-79 53 15,52-65 0,1-14-31</inkml:trace>
  <inkml:trace contextRef="#ctx0" brushRef="#br0" timeOffset="66249.69">13467 5027 0,'-13'106'16,"-53"185"0,26-40 15,40-211-16,0-14 1,13-26 125,120 0-110,184 0 0,212 40 0,53-27 1,-158-13-1,-160 0 0,133 0 0,-278 0-15,27 0-16,-14 0 16,159 14-1,-158-14 1,105 0 0,-172 0-16,-13 0 15,-53-53 282,0-13-281,0 13-1,-14-106 1,1-13 0,13 13-1,0 146 1,0 0-1,-13 13 173</inkml:trace>
  <inkml:trace contextRef="#ctx0" brushRef="#br0" timeOffset="70818.77">19368 5966 0,'0'0'0,"52"-79"32,-12-53-1,53-146 0,-80 172-15,13-13 15,14 40 0,-40 65 0,13 107 32,40 198-32,-40-132 0,1-120 1,-1-12-1,27 52 0,-40-65-31,26-1 16,-52-13 15</inkml:trace>
  <inkml:trace contextRef="#ctx0" brushRef="#br0" timeOffset="71311.48">19487 5662 0,'0'0'0,"13"0"15,53 0 16,-26 0-15,13 0 0</inkml:trace>
  <inkml:trace contextRef="#ctx0" brushRef="#br0" timeOffset="71963.34">19976 5900 0,'0'13'328</inkml:trace>
  <inkml:trace contextRef="#ctx0" brushRef="#br0" timeOffset="72722.6">20082 5689 0,'0'0'0,"26"26"16,-12 40 0,-14-39-1,0 12 1,0-25-1,13-41 64,0 1-64,-13 12-15,13 1 16,40-40-1,-26 27 1,-27 13 15,13 13-15,0 26 31,0 0-32,-13 1-15,0-1 32,0-12-17,0 12 1,0-13 0</inkml:trace>
  <inkml:trace contextRef="#ctx0" brushRef="#br0" timeOffset="73392.38">20558 5649 0,'0'0'0,"-40"0"16,27 0-1,-13 0 1,13 0-1,13 13 48,52 53-32,-25-39-15,-14-1-1,-13-13 1,13 1 0,-13-1-1,0 0 1,0 0 0,-26 14-1,13-1 1,-27-26-1,-26 0 1,13 0 0,26 0 31,14 0-32</inkml:trace>
  <inkml:trace contextRef="#ctx0" brushRef="#br0" timeOffset="74418.66">19963 5847 0,'0'0'16,"13"0"62,13 0-63,-26 14 1,14 12 15,-14-13 16,-14 0-16,1-13 16,0 0-16,13-13 32,0 0-32</inkml:trace>
  <inkml:trace contextRef="#ctx0" brushRef="#br0" timeOffset="75495.73">19143 4815 0,'26'27'31,"239"290"0,12-78-15,239 118 15,-291-199 0,-211-144 1,52 25 15,66 14-16,-106-53 31,14-13-62</inkml:trace>
  <inkml:trace contextRef="#ctx0" brushRef="#br0" timeOffset="76136.64">20955 4908 0,'0'0'0,"-40"79"15,-26 1-15,-13 12 0,-27 1 16,-26 0-16,-14-14 16,-132 106-1,186-119-15,-1-13 16,27-13-16,13 0 15,27-14-15,12 1 16,-25 25 0,39-38-1,-14-1 1,-52 40 15,13-14-15</inkml:trace>
  <inkml:trace contextRef="#ctx0" brushRef="#br0" timeOffset="84552.23">14089 8202 0,'-13'0'110,"-14"0"-95,-65 0 17,26 40-1,-1 52 0,54-52-15,13 0 15,0-14-15,40 1 15,39-1 0,-39-26-15,66 0 15,-66-53 0,-40 14 1,0-41-1,-14 54 0,1 26 47,-13-27 63,26-26-126,26 119 173,-13 14-172,1-1-1,-14-52 1,26 39-1,0-40 17,1-52 30,-27-1-46,13-39-1</inkml:trace>
  <inkml:trace contextRef="#ctx0" brushRef="#br0" timeOffset="85056.47">14446 8467 0</inkml:trace>
  <inkml:trace contextRef="#ctx0" brushRef="#br0" timeOffset="86124.29">14909 8334 0,'-39'0'63,"-1"14"-32,40 12 31,0 1-30,53 52-17,13-26 16,-66-40 1,-40 13 15,-13-12-16,40-14 0,0-27 0,13 1-15</inkml:trace>
  <inkml:trace contextRef="#ctx0" brushRef="#br0" timeOffset="86621.51">15319 8162 0,'0'0'0,"-26"40"15,13-27-15,-27 80 16,40-67-1,-13 14 1,13 13 0,0-27-1,13-12 1,13 12 0,1 1-1,-1-27 1,-12 13-1,-1-13 1,40 0 0,-27 0-1,14-13 1,-40-1-16</inkml:trace>
  <inkml:trace contextRef="#ctx0" brushRef="#br0" timeOffset="87186.8">15200 8255 0,'0'0'0,"27"13"16,12-13 0,41 0-1,-40 0-15,-1 13 16</inkml:trace>
  <inkml:trace contextRef="#ctx0" brushRef="#br0" timeOffset="87673.64">15862 8242 0,'-66'53'16,"132"-106"-16,-146 145 15,41-52 1,-1 26-1,40-53 1,0 27 0,13 0-16,0-27 15,14 0 1,-14 0 0,0-39 15,40-27-16</inkml:trace>
  <inkml:trace contextRef="#ctx0" brushRef="#br0" timeOffset="88109.25">16060 8202 0,'0'0'0,"13"27"15,1 12-15,-1 1 16,13 132 0,-26-132-1,0 26 1,0-53-16,-13 13 31,0-26-15,0 14 31,-14-1-16</inkml:trace>
  <inkml:trace contextRef="#ctx0" brushRef="#br0" timeOffset="88968.51">13282 8837 0,'0'0'0,"132"0"16,14 0-1,648-119 1,-556 93-1,145-67 1,239-39 15,-569 92-15,-40 27 0,14 0-1,-1 13 48,173 0-32,-146-14-15,39 1 15,-92 0 16,-53 0-32</inkml:trace>
  <inkml:trace contextRef="#ctx0" brushRef="#br0" timeOffset="89791.83">14076 7818 0,'13'14'31,"0"25"-31,186 173 32,370 158-1,158 54 0,-356-213 0,-266-158-15,-78-53 0,-1 27 15</inkml:trace>
  <inkml:trace contextRef="#ctx0" brushRef="#br0" timeOffset="91274.43">18825 8771 0,'0'0'0,"27"-40"16,12-26 0,1 0-1,-14-53 1,54-53 0,-41 53-1,-12 79 1,-14 0-16,0 1 15,27-27 1,-13 26 0,-14 80 62,0 13-63,0 66 1,14 26 0,-14 1-1,0 39 1,0-145 0,1 12-1,-14-38 1,0 12 46,0-13-46</inkml:trace>
  <inkml:trace contextRef="#ctx0" brushRef="#br0" timeOffset="92078.85">18852 8493 0,'79'0'31,"-158"0"-31,198 0 16,79 0 15,-171 0-15,-14 0 46,13 0-46,67 0 15,-40 0-15</inkml:trace>
  <inkml:trace contextRef="#ctx0" brushRef="#br0" timeOffset="93479.51">19553 8837 0,'0'0'0,"0"-13"375,-14 13-343,14-13 14,0-27-14,0 27-17,14 13 48,-1 13-48,-13 0-15,13 14 32,-13-14-1,-13 0 0,-14-13 0,14 0 1,13-13-1,0-14-15,13 27 30,1 0-14</inkml:trace>
  <inkml:trace contextRef="#ctx0" brushRef="#br0" timeOffset="94946.04">20148 8467 0,'0'-14'16,"-26"14"31,-41 0-32,41 0 1,-67 0-1,67 0 1,26 14 15,26 65 1,14-26-17,-14-13 1,27-14-1,-26-13 1,-27 1 0,13 25 31,-13-12-32,0-1 1,0-13-1,-53 14 17,13-27-17,14 0 17,0-13-17,12-14 16,1 27-15,13-26-16</inkml:trace>
  <inkml:trace contextRef="#ctx0" brushRef="#br0" timeOffset="95474.38">20399 8268 0,'0'0'0,"0"13"16,-26 173 15,-14-54-16,14-26 1,13-14 15,13-78-15,13 12 0,0-26-1,80 13 16,-67-13-15,-13 0 0,-13-79-1</inkml:trace>
  <inkml:trace contextRef="#ctx0" brushRef="#br0" timeOffset="95979.29">20254 8586 0,'0'0'31,"66"0"-31,27 13 16,39-13 0,-53 0-1</inkml:trace>
  <inkml:trace contextRef="#ctx0" brushRef="#br0" timeOffset="96438.8">20902 8334 0,'0'0'15,"-40"53"1,1 40-1,25 92 17,41-132-1,-14-40 0,27-26 0,0-27-31</inkml:trace>
  <inkml:trace contextRef="#ctx0" brushRef="#br0" timeOffset="96870.26">21206 8361 0,'0'0'0,"14"40"15,-14 12-15,0 1 16,0 66 0,0-92-16,-27 39 15,14-40 1,-14 1-16,14-14 15,0 0 1,-13 1 0,-1-1-1,14 0 1,0 0-16</inkml:trace>
  <inkml:trace contextRef="#ctx0" brushRef="#br0" timeOffset="99066.37">18243 7964 0,'13'40'32,"-13"264"-1,0 132 0,0-303-15,0-80 15,13-53 47,93 0-47,291 0 16,185 0-31,27 0 15,26 0 0,-503 0-15,106 0 0,-79 0-1,-106 0 1,-40 0 0,40 0-1,13 0 1,-39 0-1,12 0 1,-12 0 0,12 13-1,-25 13-15,52 14 32,-53-40 93,-13-53-63,0-26-46,0 26-1,0-66 1,0-27 0,0-52-1,0 158 1,0 27-1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5-11-13T11:12:07.6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4604 3585 0,'13'0'63,"106"0"-32,-66 0-31,-13 0 16,65 0 15,-91 0 63,12 27-79,1 39 17,-1 26-17,-13 80 16,-13-106-15,0 14-16,0-27 16,0 92-1,0-105 1,-13 26 0,0-39-1,-14-14 1,1 0-1,13-13 1,-67-13 15,67 0-15,-40-40 0,40 39-1,0 1 1,-1 0-1,14 0-15,0-1 16,0 1-16</inkml:trace>
  <inkml:trace contextRef="#ctx0" brushRef="#br0" timeOffset="1416.66">5530 3876 0,'-13'-13'16,"26"26"-16,-40-39 15,-26 12 1,1 1-1,-1 13 1,26 0 0,14 13-1,-27-13 1,1 27 0,39-1-1,-14 1 1,14-1-1,0-12 1,14-1 15,65 13 1,-66-13-17,40-13 1,-26 0-1,39 0 1,-53-13 0,-13 0-1,13-40 1,0-13 15,1 66 94,12 66-109,40 13 15,-26-39 0,-14-66 32,27-40-48,-40 39 1,14-13 15,-14 14-15,0 13 15</inkml:trace>
  <inkml:trace contextRef="#ctx0" brushRef="#br0" timeOffset="2148.71">5794 3863 0,'27'40'78,"-14"-14"-63,14 27 1,12-13 0,-26-27-1,1-13 32,-14 13-31,13-13-1,0 0 64,27-40-64,-27 14 1,27-14-1,13-52 1,-40 52 0,-13 27-1,13 0 1,14 26 93,-1 0-109</inkml:trace>
  <inkml:trace contextRef="#ctx0" brushRef="#br0" timeOffset="3084.74">6562 3863 0,'-40'-40'31,"27"40"-31,66 40 0,-119-80 94,-27 93-63,40-13-15,40-14-1,13 14 16,0-27-15,13 0 0,0-13 15,0 0-15,27 0-1,40-26 1,-54 13-1,40-53 17,-53 13-1,-13 39 0,14 14 47,39 93-46,-1-14-1,-38-79 109</inkml:trace>
  <inkml:trace contextRef="#ctx0" brushRef="#br0" timeOffset="4644.92">16166 3810 0,'0'0'0,"-13"0"31,13-13-15,-27-14-1,-12-26 1,12 40 0,1 13-1,-1-13 1,-52 13 0,66 0-1,-27 13 1,27-13-1,-93 80 1,106-67 0,-40 79-1,40-65 1,0 65 0,13-65 15,1-1-16,52 14 1,-13-13 15,-27-27-15,-13 0 0,67 0-1,-54 0 16,-26-27 1,0 14-17,0 0 1,27-67 0,-27 54 15,0 13-16,0-1 17,-13 1-17,39 26 157,40 14-156,-26-27-1,119 0 17</inkml:trace>
  <inkml:trace contextRef="#ctx0" brushRef="#br0" timeOffset="5255.85">16417 3942 0,'0'27'32,"0"26"-17,0-40 1,0 27 15,27-67 110,13 1-126,-14 12 1,-13 14 140</inkml:trace>
  <inkml:trace contextRef="#ctx0" brushRef="#br0" timeOffset="5915.26">16695 4022 0,'0'0'0,"13"26"15,14 1 1,-14-14 0,53 13 15,-39-26 0,-1-26 0,1-14 1,-27 27-1,-14-27 0,-91-13-15,78 53 15,-26 14 0,40-1 0,13 13 1,26 14-1,67-14-15</inkml:trace>
  <inkml:trace contextRef="#ctx0" brushRef="#br0" timeOffset="7208.19">17013 3956 0,'0'26'312,"26"53"-280,-13-52-32,14 26 31,-1-40 0,14-26 47,13-40-46,-53 40-17,26-27 16,-26 27-31,14-14 32,-14 14-17,0-13 17,-14 26-17,1 0 32,-79 0-16,78 0-15,1 0 0</inkml:trace>
  <inkml:trace contextRef="#ctx0" brushRef="#br0" timeOffset="7852.51">17423 3942 0,'13'27'16,"0"26"-1,-13-27 1,27 14-1,-14 0 1,0-40 15,0-14 32,1 1-48,-1-27-15,13 1 32,-12 12-17</inkml:trace>
  <inkml:trace contextRef="#ctx0" brushRef="#br0" timeOffset="9039.28">17648 3995 0,'26'27'47,"-26"-14"-32,0 0-15,0 14 16,13-14-1,1 0 1,-1-13 47,13 0-48,-12-13-15,12 0 16,-13-1-1,0 1-15,14-13 16,-14 12 0,0 1 15,1-13-15,-14-1-1,0 14 1,0 0-1,-14 39 110,-78 133-93,-14-13-17,66-94 1,-79 187 15,93-213-15,12 1 62,14-14-47,-13-13 94</inkml:trace>
  <inkml:trace contextRef="#ctx0" brushRef="#br0" timeOffset="11668.33">3082 6231 0,'27'13'32,"-27"40"-17,0 304 16,0 186 1,-40-14-1,-39-40 0,-27 54 0,80-120 1,26-264-1,13-106-15,-13-27-16,13 40 31,-13-13 0,13-53 125,0 0-140,14 0 0,39 0-1,80 0 1,-14 0-1,463 0 1,-423 0 0,159 13-1,92-13 1,-264 0 0,145 0-1,14 0 1,-14 0-1,278 0 17,-331 0-17,186 53 17,-305-26-32,27-14 15,0 0 1,0 14-16,132-14 15,-27-13 1,-92 0 0,-132 0-1,-14 0-15,1 0 16,-14 0 31,40 0-16,53-26 0,-80 12-15,-13-12 15,-13-14-15,27-26-1,-1-40 17,1-26-1,-27 26-15,13-172 15,-13 133-16,26-173 17,1 120-17,-27-67 1,0 27 0</inkml:trace>
  <inkml:trace contextRef="#ctx0" brushRef="#br0" timeOffset="12668.52">8943 7395 0,'0'0'16,"0"-251"-16,0 145 15,0 0 1,0 13-16,13-118 31,-13 158-15,0 40 0,0-1 15,-40 14 125,-158 0-125,39 0-15,-198 0 15,-53 0 0,185 0-15,-304 0 15,-80 0 1,14 0-1,383 0-16,14 0 1,-172 0 15,-14 0 1,225 0-17,-132-13 1,132 13 15,93 0-15,-13 0-1,-80 0 1,133-13-16,-41 13 31,41-13-15,-14 13-1,1 0 1,-1 0 0,0 0-1,-52 0 1,-94 0 0,134 0-1,38 0 1</inkml:trace>
  <inkml:trace contextRef="#ctx0" brushRef="#br0" timeOffset="14711.08">8943 7408 0,'13'0'31,"0"0"-15,-13 14 0,14-1-1,-14 66 17,13 67-1,-13-80-16,0-53 1,0 0 78</inkml:trace>
  <inkml:trace contextRef="#ctx0" brushRef="#br0" timeOffset="16602.43">3704 6906 0,'13'-27'94,"-52"27"-32,-67 0-30,40 40-17,52-27 16,14 40 1,14 0 15,-1-27-32,40 14 16,39 39-15,1-52 15,-27-27-15,-53 13 0,27-13-1,0 0 1,52 0-1,-52-13 1,-13-14 0,-1-12-1,-26 12 17,0 1-17,0 52 173,0-12-173,13 25 1,14-26 0,-27 1-1,39 12 1,-25-26-16,52 27 31,-40-27-15,1 0-16,12 0 15,-12 0 1,-14 0 0,-13-27-1,13 14 1,1 0-1,-1-27 1,-13 14 0,0-1-1,-66-13 17,13 14-17,26 13 1,-26 13-1,0 0 1,40 0 0,-26 13-1,39 13 48,0-12-48,0 12-15</inkml:trace>
  <inkml:trace contextRef="#ctx0" brushRef="#br0" timeOffset="17827.91">4366 7117 0,'26'14'31,"-26"25"-15,13 1-1,27 0 1,39 39 15,-52-66-15,52-13 15,-39-26-15,-14-1-1,-12 27-15,52-66 32,-53 66 93,27 93-94,-27-40 0,13-93 79,14-66-79,13 27 0,-40 13 0,0 66 79,40 0-79,-13 0 0,-27 0-15,14 0 78,12 0-79</inkml:trace>
  <inkml:trace contextRef="#ctx0" brushRef="#br0" timeOffset="21448.76">15028 6734 0,'14'13'62,"-14"40"-46,26 39-1,-13 54 1,-13-67 0,0 80-1,0 344 16,-39-305-15,39-26 0,0 106 15,0-212-15,0 80-1,0-93-15,0 13 16,0 145 15,0-197-15,0-1 31,13 27-32,-13-1 1,0 14-1,26 40 17,-13-67-17,1 40 17,-1-39-17,-13-1 1,0 27-1,0 0 1,0 0 0,0 93-1,0-80 1,0-13 0,-13-53-1,-1 105 16,1-78-15,26-27 109,80 0-109,-14 0-1,345-93 17,-345 80-17,464 13 16,-226 13-15,14-13 0,330 0 15,-528 0-15,-14 0-16,0 0 15,92 0 1,-118 0-16,13 0 15,145 0 1,-172 0 0,54 0-1,-54 0-15,40 0 16,-66 0 0,13 0-16,0 0 15,93 27 16,-146-27-15,40 0 62,-26 0-62,-1 13-16,27-13 15,-40 13 1,1-13-16,12 13 16,53 14 15,146-14 0,-185-13-15,-14 0 46,27 0-46,119 0 15,-66 0 0,-93 13 32,120 27-32,-80-40 0,-53-13 79,0-80-95,0-171 17,0-213 15,-14-118-32,-91 0 16,38 13 16,67 224-15,0 226-17,0 92 1,-13 1-1,13 26 1,-66-27 93,13 27-77,0-1-1,-145 14 0,-80 0 0,185 0-15,-52 27 0,-120-27-1,186 0 1,-27 0 0,-211 0-1,-411 0 1,543 13-1,-106-13 1,145 0 0,-185 0-1,226 0-15,-266 0 32,226 0-17,12 0-15,-131 0 16,79 0-1,105 0 1,54 0 0,-14 0-1,0-13 1,-39 0 0,0-1-1,-14-12-15,-105-14 16,79 27-1,26 13-15,40 0 0,27 0 16,65 0 78</inkml:trace>
  <inkml:trace contextRef="#ctx0" brushRef="#br0" timeOffset="22677.53">15663 6932 0,'-39'0'16,"-1"0"-1,-172 0 16,186 0-15,-40 27 0,-40 78 15,79-52-15,27-39-1,-13 52 1,26 13-1,14-26 1,-14-40 0,80 53 15,-40-26-15,-14-40-1,-12 0-15,105-13 31,-92-14-15,-40 14 0,26-66 15,-26 65-15,0 1 15,0 26 47,0 27-62,0-27-1,-13 40 16,13-39-15,53-1 0,-40 13-1,40-26 1,-13 0 0,52-13-1,-52 0 16,-40 0-15,0-1 0,0-92 15,-40 67-15,14 26-1,-133-1 16,119 14-15,27 0 0,0 40 15,13 13 0</inkml:trace>
  <inkml:trace contextRef="#ctx0" brushRef="#br0" timeOffset="23694.38">15796 7395 0,'26'66'31,"-52"-132"-31,79 159 16,-40-67-16,13-13 16,1 27 15,65-66 0,14-41-15,-66 41-1,39-67 17,-66 146 46,1-26-63,-1 65 17,-13-78-17,0-1 1,0 0 15,26-53 94,-26 14-109,40-27-1,13-13 17,-40 66-17,0 0 63,14 13-46,-27 0 30</inkml:trace>
  <inkml:trace contextRef="#ctx0" brushRef="#br0" timeOffset="26207.04">4405 7871 0,'14'0'16,"-1"27"15,0-1-31,-13 14 16,0-27-1,13-13-15,-13 40 32,53-80 61,-40 14-77,120-93 15,-120 105-15,0 14 46,14 67-30,-14-28-17,-13-12 16,13-27 63,13-40-63,80-39 1,-92 65-17,-1 14 1,0 0 46,40 93-30,-27-53-17,-12-14 1,-14-13 15,0 1 16,0-1-31,0 0-1,13-13 48</inkml:trace>
  <inkml:trace contextRef="#ctx0" brushRef="#br0" timeOffset="26891.73">5186 7977 0,'13'13'16,"0"1"-1,14 25 1,26 1 15,26-27 1,-39-13-32,13 0 31,-53-13-16,13-53 17,-13 26-17,-13 1 1,-14 12 0,14 14-1,0 13 16,-14 0 1,-105 0-1,119 0-15,13 13 46,13 0-46,80 40-1</inkml:trace>
  <inkml:trace contextRef="#ctx0" brushRef="#br0" timeOffset="28109.89">5689 7964 0,'0'13'47,"0"27"-16,13-27-15,26 27 15,14-40 0,-39 0-15,-1-13 15,13-14-15,-26 1-16,14-27 31,-14 40 0,-27 13 32,1 0-48,-1 0-15,-26 13 32,40-13 14,0 0-30</inkml:trace>
  <inkml:trace contextRef="#ctx0" brushRef="#br0" timeOffset="28546.49">5834 7607 0,'0'39'15,"13"14"1,-13 80 0,0-94-16,0 54 31,0-80-16,0 0 48</inkml:trace>
  <inkml:trace contextRef="#ctx0" brushRef="#br0" timeOffset="29638.64">6032 7977 0,'0'0'0,"0"13"15,40-13 1,26 14 0,-52-14-1,38 0 1,-25 0 0,-27-40 15,0 27-16,-27-14 17,1 14-1,13 13 0,-14 13-15,14 1-1,-13 38 1,12-12 0,14-27-1,0 1 32,27-1-31,-14 0-1,53 0 1,67-26 15,-94-13-15,-12 12 0,12-25-1,-12-1-15,-1 27 16,-12-27-1,-1 0 1,0-92 15,-13 119-15,-13 0-16,13-1 16,0-12 15,0 79 63,0 66-63,0-26-16,0-67 1,0 67 15,26-80-15,-13 0 0,120 0-1,-67-13 16,-53 0-15,-13-39 0</inkml:trace>
  <inkml:trace contextRef="#ctx0" brushRef="#br0" timeOffset="31284.79">4471 8334 0,'14'53'63,"-1"-26"-48,-13-14 1,13 40 0,-13-27-16,27 40 15,-27-52 1,39 25 0,1-12-1,-14-27 1,27 13-1,-26-13 1,12-13 0,-25-14 15,12-52 0,-26 66-15,0-27 15,-13 27 0,-27 0-15,14 13 15,13 0 0,-1 13 1,28 0-1</inkml:trace>
  <inkml:trace contextRef="#ctx0" brushRef="#br0" timeOffset="31794.83">4974 8467 0,'0'0'0,"0"26"16,13 1-16,-13-1 15,14 27 1,-14-40 15,26-26 32,27-27-48,13-13 1,-53 53-1,14 0 1</inkml:trace>
  <inkml:trace contextRef="#ctx0" brushRef="#br0" timeOffset="33720.9">5318 8493 0,'-26'0'15,"-1"13"1,-39 53 15,53-52-15,13 12 15,13-13 0,14-13-15,12 14 15,1-28-15,-14 1 0,41-79 15,-67 78-16,0 1 1,0 0 0,0 26 46,26 27-46,-13 13-1,0-53 1,27 0 78,66 0-63,-80-14 0,-12 1 1,-1 66 14,-13 0-14,26-53 61,67-79-61,-53 65-1,-27 14 47,13 80-47,-26-67-31,14 14 32,-14-14 14,13-13-30,0 0 31,13 0-31,27-13 15,-39-1-31,-1 1 15,0 26 79,13 14-78,-26-14-1,14 0 1,12 0 0,27-13 15,-13-26 0,-14 0-15,-26-1-1,0 14 1,-53-27 15,-39 14 1,39 26-17,13 0-15,-26 0 31,79 26 16,-13-13-31,13 1 0,27-1-1,26-53 16</inkml:trace>
  <inkml:trace contextRef="#ctx0" brushRef="#br0" timeOffset="34212.55">6218 8321 0,'0'0'16,"13"66"0,13 106-1,-12-79 1,-14-67-1,0 1 1,0-14 15,0 0 1,13-13-1,13 0-16</inkml:trace>
  <inkml:trace contextRef="#ctx0" brushRef="#br0" timeOffset="35838.31">16364 7832 0,'0'39'31,"0"14"-15,0-39 0,27 52 15,-27-53 0,0 0 0,26-53 16,14-12-31,-27 38 0,1-39 15,-1 53 31,26 80-30,-25-54-17,-1 1 16,13-27 48,1-40-64,39 0 1,-40 14 15,-12 66 32,-14-14-48,13 27 1,-13 0 15</inkml:trace>
  <inkml:trace contextRef="#ctx0" brushRef="#br0" timeOffset="36358.53">16867 8017 0,'0'0'0,"13"13"16,14 14-16,13-14 31,-14-13 0,-13 0-15,27-40 15,-40 14-15,0 12 0,0 1 15,-40-13-16,14 26 1,-252 0 15,238 13 1,40 0-17,212 106 16,66-79-15</inkml:trace>
  <inkml:trace contextRef="#ctx0" brushRef="#br0" timeOffset="37358.87">17211 8004 0,'-13'26'31,"39"-26"16,54-13-16,-80 0-15,-13 13 62,-14 0-62,-26 26-1,53-13 95,13 27-79,1-27-15,25 0-1,14 14 17,-40-27-17,14 0 1,26 0-1,-40 0-15,40-13 16,-40-14 0,0 1-1,-13 13 1,0-27 0,0 27-1,-26-27 16,-67 14 1,67 26-17,-1 0 17</inkml:trace>
  <inkml:trace contextRef="#ctx0" brushRef="#br0" timeOffset="38950.24">17502 7752 0,'0'40'15,"0"79"17,0-79-17,0-14 1,0-13-1,0 27 1,13-27 0,1 1-1,25 25 1,-25-26 0,12-13 15,14 0-16,-1-66 1,-25 66 0,-14-26-1,26 39 95,14 14-79,-14-14-15,1 0-1,-1-13 1,-13-13-1,14-27 1,-27 27 0,13-27-1,-13 27 1,0 0 0,-13 13 46,-14 0-46,-12 13-1,-1 13 1,14 1 0,12-1-1,14-12 1,14 38 15,-1-52-15,0 0-1,0 0 1,0 0 0,67 0-1,-27 0 1,-27 0-1,27-66 1,-53 40 0,0-27 15,0 27-15,0-1-16,0 1 15,0 12 1,0 1-16,-13 66 140,0-26-124,13 39 0,0-27-1,13 14 1,40 0 15,-53-40-31,13-13 16,0 14-1,14-14-15,65 13 32,-65-13-32,-1 0 15,14 0 1,-27-13 0,14 13-1</inkml:trace>
  <inkml:trace contextRef="#ctx0" brushRef="#br0" timeOffset="39895.15">16378 8520 0,'0'0'0,"0"105"32,0-52-17,0 0 1,26 27 15,14-67-15,-27 0-1,66 0 17,-52-26-17,-14 0 1,0-53 15,1 39-15,-14 14-1,0-13 1,-93-14 15,27 40-15,13 0 0,26 13 15,27 0 0,0 27-15,67-14-1</inkml:trace>
  <inkml:trace contextRef="#ctx0" brushRef="#br0" timeOffset="40493.33">16695 8718 0,'13'40'32,"-26"-80"-32,40 80 15,-27-27-15,13 27 31,13-40 32,-12-14-47,118-39 15,-26 14 0,-106 52 47,26 13-62,-13-26-16,40 14 15,-39-14 1,-1 0-16</inkml:trace>
  <inkml:trace contextRef="#ctx0" brushRef="#br0" timeOffset="42332.27">17171 8744 0,'-13'14'47,"-53"25"-32,53-25 1,13-1 15,0 13-15,0-12 15,53-1 0,-14-13 1,-25-40-1,-14-39 0,-14 39 0,14 66 110,0-12-125,0-1-16,0 0 15,14 14 1,12-14 0,-13 13-1,40-26 16,-26 0-15,12 0 0,28-26-1,-67 13 1,0-14 15,13 80 79,0-53-1,13 0-78,27-13-15,-39 0-1,12-14 17,1 80 46,-27-13-63,13-40 1,0 53 15,0-53 47,14-14-62,-14 14 0,0-13 15,0 13 16,80 27-16,-80-1-15,67-26 15,-67-26-15,0 26-1,-13-14-15,13-25 31,-13 12-15,0 14 0,-13 13 15,-93 0 0,53 13 0,40-13 1</inkml:trace>
  <inkml:trace contextRef="#ctx0" brushRef="#br0" timeOffset="42857.43">17912 8572 0,'0'0'0,"0"27"16,0 118 15,0-39 0,0-79-31,14-27 16,-14 13 15,105 40 0,-91-53-31,65 0 31</inkml:trace>
  <inkml:trace contextRef="#ctx0" brushRef="#br0" timeOffset="47648.67">8109 8070 0,'14'0'32,"158"92"-1,-40-12-16,-53-27 1,212 158 15,-145-52-15,-80-80 0,212 292 15,-252-292-16,14 80 1,-40-133 0,13 1-1,-13-14 1,27-13 93</inkml:trace>
  <inkml:trace contextRef="#ctx0" brushRef="#br0" timeOffset="48693.71">14340 8202 0,'0'0'0,"-105"13"16,-1 1 0,-238 25-1,-80 67 1,186-53-1,-13 0-15,-106 26 16,66 54 0,-27 52-1,-184 251 17,12 27-17,464-436 1,26-14-1,0-26 48,26-14-47,-26-26-1</inkml:trace>
  <inkml:trace contextRef="#ctx0" brushRef="#br0" timeOffset="49456.89">9155 9274 0,'0'0'0,"13"13"15,13 40 1,27 53 0,-26-53-1,12 52 1,1-65-1,-27-40 48,27-26-1,0-41-46,-14 28 0,14-41-1,26-12 17,-53 92-17,14-13 1</inkml:trace>
  <inkml:trace contextRef="#ctx0" brushRef="#br0" timeOffset="50274.16">10597 9287 0,'0'0'0,"0"13"15,0 305 17,0-213-17,0-65 1,0-27 15,13-13 16,0 14-31,53-14-1,-26 0 1,26 0-16,-13 0 15,383-67 17,-369 41-32,-28 13 15,-12 13 17,-14 13 77</inkml:trace>
  <inkml:trace contextRef="#ctx0" brushRef="#br0" timeOffset="52098.7">9340 10372 0,'0'13'31,"-13"40"-15,13-27 0,0 40 15,13-66 31,40-26-46,53-80 15,-40 40 0,-53 119 48,0 53-48,-13-67-16,0-52 64,93-132-48,-54 118-16,-25 27 48,-14 13-47,26 120 15,-26-54 0,27-119 78,-14 14-109</inkml:trace>
  <inkml:trace contextRef="#ctx0" brushRef="#br0" timeOffset="52620.44">10054 10464 0,'27'27'32,"-14"-14"-32,0-13 31,27 0 0,52-13 0,-39-27 1,-53 0-1,-26 27-16,-1 0 1,-52 0 15,13 26 1,66 0-1,0 0 0,66 40-15</inkml:trace>
  <inkml:trace contextRef="#ctx0" brushRef="#br0" timeOffset="53256.41">10438 10478 0,'0'0'32,"13"26"-32,0-26 0,-13 13 15,14 14 1,-1-27-16,13 0 15,14 0 17,66-14-17,-80 1 1,14-26 0,-40 25-1,-27-39 16,-12 40-15,-27 13 0,39 0-1,-26 0 17,40 0-17,13 13 16</inkml:trace>
  <inkml:trace contextRef="#ctx0" brushRef="#br0" timeOffset="53677.68">10769 10173 0,'0'0'0,"0"66"15,0-26-15,0 53 32,0-67-17,0-13 1,0 1 46,13-14-46,13-14 0</inkml:trace>
  <inkml:trace contextRef="#ctx0" brushRef="#br0" timeOffset="54608.63">10861 10398 0,'0'0'0,"13"0"16,14 0 0,-1 13-1,14 1 1,66-14-1,-80 0 1,1-14 0,-27 1-1,0 0 1,0 0-16,-27-14 31,27 14-15,-13 13 31,0 0-32,-67 106 17,80-93-17,0 0 1,0 1-1,0-1-15,40 13 32,0-26-1,-14 0-15,1 0-1,105 0 1,-79-13-1,0-40 1,-40 13 0,0-79 15,-13 106-15,0-40-1,0 40 1,0 53 78,0 52-79,0-52 1,0 39 15,14-65-15,12-1-1,-26 0 1,13-13 15,40 0-15,-26 0-1,39-13 1</inkml:trace>
  <inkml:trace contextRef="#ctx0" brushRef="#br0" timeOffset="54958.33">11800 10345 0,'53'0'15,"-106"0"-15,239 13 16,-81 1 0,-52-14-1,-53 13 48</inkml:trace>
  <inkml:trace contextRef="#ctx0" brushRef="#br0" timeOffset="55520.81">11853 10504 0,'93'13'32,"13"0"-17,105 14 16,-197-27-15</inkml:trace>
  <inkml:trace contextRef="#ctx0" brushRef="#br0" timeOffset="56100.93">12806 10319 0,'0'0'0,"0"66"47,0 66-32,0-39 16,0-106 63,0-27-78,13 0-1,-13 14-15</inkml:trace>
  <inkml:trace contextRef="#ctx0" brushRef="#br0" timeOffset="56688.64">12819 10345 0,'13'40'31,"14"-14"-15,-14 14-1,66 53 1,-52-67-1,13 1 1,-14-27 0,-26 13-1,26-13 17,-12 0-17,25 0 1,-25-13 15,-1-40-15,-13-27 15,0 54-15,0-40-1,0-40 1,0 79-1,0 14 1,13 13 47,27 27-48</inkml:trace>
  <inkml:trace contextRef="#ctx0" brushRef="#br0" timeOffset="58022.23">9710 9406 0,'13'0'32,"93"13"-17,-26 40 1,462 291 15,-277-185-15,-146-106-1,-106-40 17,0-40 61,14-39-93</inkml:trace>
  <inkml:trace contextRef="#ctx0" brushRef="#br0" timeOffset="58566.4">11007 8890 0,'-40'66'16,"-13"-13"-1,-53 13 1,27 0 0,-199 239-1,185-213 1,-79 133 0,67-93-1,52-65 16</inkml:trace>
  <inkml:trace contextRef="#ctx0" brushRef="#br0" timeOffset="75228.62">3625 10081 0,'-13'0'109,"-1"39"-93,1-12-1,0 12 1,0 1-1,13 13 1,0-40 15,13-13 1,13 0-17,-12 0 1,25-39-1,14-28 1,-53 41 0,0-27-1,0 27 1,0-1 15,-13 27-15,13 13 46,0 14-46,13 224 15,-13-132-15,0-66-1,-13 93 17,0-146-1,-27 0 0,14-14-15,12-12-1,14-40-15</inkml:trace>
  <inkml:trace contextRef="#ctx0" brushRef="#br0" timeOffset="76362.97">3863 10213 0,'13'0'15,"14"26"1,12-12 15,1 12-15,-27-26-1,27 0 1,-14 0 0,41-66 15,-54 53-31,-13-40 31,-13 13-15,-1 27-1,-65-14 17,39 27-17,-13 0 1,-13 93 15,66-40-15,0-40-16,0 14 15,0 12 17,27-12-17,26-1 1,105 1 15,-39-27-15,-26 0-1,52-80 17,-145 67-17,27-40 1,-27-66 15,0 106-15,0 79 78,0 93-63,0-106-31,0 0 15,0 0 1,0-1 15,13-25-15,0-14-16,1-13 16,-1 13 15,0-13-16,80 0 1</inkml:trace>
  <inkml:trace contextRef="#ctx0" brushRef="#br0" timeOffset="77005.52">4392 10279 0,'13'0'47,"14"0"-32,79 0 17,26 13-1,-119-13-15</inkml:trace>
  <inkml:trace contextRef="#ctx0" brushRef="#br0" timeOffset="77426.25">4948 10081 0,'0'0'16,"0"211"15,0-145-31,0 67 31,0-107 0,0-39 16,0-40-31,0 0-16,0-132 16</inkml:trace>
  <inkml:trace contextRef="#ctx0" brushRef="#br0" timeOffset="78106.66">4948 10081 0,'53'53'31,"-53"-27"-15,39 14-16,-39-27 15,27 0-15,26 40 16,0-26 0,-40-14-1,13 0 1,67-53 15,-27-66 0,-53 93-15,-13-40 0,0 119 109,-13-26-110,13 13-15,-40 66 16,40-92-1,-13 12 17,40-39 61</inkml:trace>
  <inkml:trace contextRef="#ctx0" brushRef="#br0" timeOffset="78652.05">5543 10491 0,'0'0'16,"79"92"15,-65-78-31,-1-14 16,40 13-1,-27-13 1,27-27 15,-40 14-15,1-13 0,-14-14 15,-27 0 0,1 27-31,-93 0 31,66 13 1,39 0-17,14 13 63,0 27-78</inkml:trace>
  <inkml:trace contextRef="#ctx0" brushRef="#br0" timeOffset="79272.28">5966 10544 0,'0'39'31,"0"-78"-31,0 118 16,14-53-16,-1-26 15,13 14 1,1-14 15,12 0-15,28-40 15,-54-13 0,-13 40 0,-13 13-15,-40-27 0,-27 27 15,27 14-15,27-14-1</inkml:trace>
  <inkml:trace contextRef="#ctx0" brushRef="#br0" timeOffset="79644.31">6099 10358 0,'0'0'0,"0"40"15,-14 79 17,14-66-17,0-26 16,14-1 1,65-13-17</inkml:trace>
  <inkml:trace contextRef="#ctx0" brushRef="#br0" timeOffset="80602.34">6297 10544 0,'40'13'16,"-80"-26"-16,133 52 15,-40-25 1,13-14-1,-53-14 1,-13-25 15,-26-27 1,-1 26-17,-52 27 16,52 13-15,14 0 0,-27 105 15,40-12 0,40-53 0,-27-40 1,133 26-1,118-26-15,-131-13 15,-107-80 0,-26 67-15,0-1-1,27-25 1,-27-15 0,0 107 77,-53 172-61,39-54-1,28-105 0,39-13 0,-40-40 1,0 0-17,0 0 1,0 0-16,40 0 31</inkml:trace>
  <inkml:trace contextRef="#ctx0" brushRef="#br0" timeOffset="81795.19">3784 11073 0,'-27'0'31,"1"0"-15,-14 0-16,27-13 15,-40 13 1,40 0 0,-14 26 15,1 14-16,26-14 1,-40 14 0,40 0-1,53 52 17,0-52-17,-27-14 1,14 27-1,-40-40 48,-27 1-47,-25-14-1,38 0 1,-52 0 15,53-14 0</inkml:trace>
  <inkml:trace contextRef="#ctx0" brushRef="#br0" timeOffset="82467.81">3863 11364 0,'0'0'0,"40"0"16,-14 0 0,14 0-1,92 0 1,-92 0-1,-1 0 1,-25-27 0,-14-12-1,-66-94 17,39 120-17,14 0 32,-27 39-31,14 14-1,26-13 1,-40 78 15,40-78-15,66 39 15,-13-40-15,-13 1-1,66-27 17,-67 0-17,14-13 1,13-14-1</inkml:trace>
  <inkml:trace contextRef="#ctx0" brushRef="#br0" timeOffset="82942.67">4591 11126 0,'0'0'0,"0"26"16,-40 106 15,40-65-15,0-41-1,0 53 17,13-52-17,-13-14 16,27-13-15,52 27 15,-26-27-15,13-27 15,-66 1-31</inkml:trace>
  <inkml:trace contextRef="#ctx0" brushRef="#br0" timeOffset="83397.45">4524 11311 0,'0'0'16,"146"13"15,-106-13 0</inkml:trace>
  <inkml:trace contextRef="#ctx0" brushRef="#br0" timeOffset="84362.89">5040 11284 0,'0'40'31,"0"-80"-31,0 107 0,0-14 16,0-14 15,0-26-31,0-52 109,0-54-93,14 40-1,-14-13 1,0 40-16,0 12 16,39 54 46,-26-27-46,14 53-1,13-39 1,-27-27 0,13 0 15,14-40-15,0 27-1,39-80 1,-79 80 15,13 53 47,-13-14-62,0 93-1,0-66 1,0-26 0,0-14-1,0 0 1,0 0 0,0 14 15,0-14-16,40 0 1,-14-13-16</inkml:trace>
  <inkml:trace contextRef="#ctx0" brushRef="#br0" timeOffset="84880.93">5636 11456 0,'0'0'0,"13"27"16,-13-1-1,26 1 1,1-27-16,-1 13 15,-13-13 1,1 0 0,12 0-1,1-53 1,-14-13 15,-13 53-15,0 0-1,-27-14 1,-12 14 0,-27 13-1,13 0 1,13 13 0,27 0-1,13 14 32,13-1-31,13-13-16,1 1 15</inkml:trace>
  <inkml:trace contextRef="#ctx0" brushRef="#br0" timeOffset="85405.4">5913 11496 0,'67'27'16,"-54"-27"-1,26 0 1,-39-14 0,0-25 15,-26 25-16,13 1 1,-27 13 15,14 0-15,-1 0 0,-12 13-1,39 1 63,39-1-62</inkml:trace>
  <inkml:trace contextRef="#ctx0" brushRef="#br0" timeOffset="85840.07">6112 11218 0,'0'93'31,"0"-186"-31,0 239 0,0-93 0,0 66 31,0-93-15,0-12 46,66-1-31</inkml:trace>
  <inkml:trace contextRef="#ctx0" brushRef="#br0" timeOffset="87042.18">6324 11523 0,'0'0'15,"13"0"17,13 0-17,-13-14 17,-13 1-1,14 0-16,-14-14 1,0 14 0,-27 40 77,27 12-61,0-25 155,0 12-171,27 40 15,-1-53 0,-13-13 16,133 0-16,-40 0-15,0-66 15,-93 27-15,-13-67 15,0 79-31,0 14 16,0 0-1,-13 13 79,13 13-63,-40 40-15,-13 132 15,53-145-15,40 26 15,-27-53-15,40-13-1,13 0 1,-13-13 15,-40 13-15</inkml:trace>
  <inkml:trace contextRef="#ctx0" brushRef="#br0" timeOffset="89554.86">7144 10702 0,'26'0'62,"40"0"-46,-13 14-1,185-1 1,-158 0 0,-41-13-1,-12 0 16</inkml:trace>
  <inkml:trace contextRef="#ctx0" brushRef="#br0" timeOffset="90134.33">7739 10689 0,'0'0'0,"27"27"16,-14-27-16,0 13 16,0-13 15,0 13 47,1 14-62,-14-14-1,0 0 1,-40 66 15,-26-65-15,39 12-1,-52 14 1,66-40 0,0 13 77</inkml:trace>
  <inkml:trace contextRef="#ctx0" brushRef="#br0" timeOffset="93216.26">7316 11642 0,'13'0'62,"0"0"-46,159 0-1,-106 0 1,-13 0-16,-13 0 16,0 0-1</inkml:trace>
  <inkml:trace contextRef="#ctx0" brushRef="#br0" timeOffset="93777.49">7686 11509 0,'0'0'0,"80"80"31,-67-80-15,-13 13 62,0 13-63,0-12 1,-13 12 0,-120 40 15,107-66-15</inkml:trace>
  <inkml:trace contextRef="#ctx0" brushRef="#br0" timeOffset="97410.76">8308 10782 0,'0'13'32,"0"66"-1,26-92 94,80-40-94,-66 27 0,-27 52 32,0 67-32,-13-80 0,14-13 48,-1-26-64,13 12 1,14-39-1,-14 27 1,-26 13 0,14 13-16,-1 39 93,0-25-77,-13 39 0,0 13-1</inkml:trace>
  <inkml:trace contextRef="#ctx0" brushRef="#br0" timeOffset="99741.82">8255 11668 0,'0'0'0,"0"93"31,0-54-15,0-12-1,13-27 32,0 0-16,27-106 1,-13 93-17,-14 13 17,13 13 14,1 53-14,-14-39 46,27-1-47,26-26-31</inkml:trace>
  <inkml:trace contextRef="#ctx0" brushRef="#br0" timeOffset="100290.02">8678 11774 0,'-13'0'47,"0"26"-16,13 1 1,26-14-1,14-13 0,13-79 0,-53 52-15,0 14 15,-53 13 0,0 0 1,66 27-1</inkml:trace>
  <inkml:trace contextRef="#ctx0" brushRef="#br0" timeOffset="101020">8877 11800 0,'0'27'31,"0"-54"-31,13 54 32,0-27 14,27-13-14,-14 13 30,-12 0-15,-14 13-16,39-13 1,41-40-1,-67 27-31,-13 0 31,0-14 78,0 14-77</inkml:trace>
  <inkml:trace contextRef="#ctx0" brushRef="#br0" timeOffset="101769.95">9247 11814 0,'-13'13'78,"0"-13"-63,13 26 1,0-12 0,13-1 15,53-13 0,-26 0-15,-14-27-1,1-12 1,-14-27 0,-26 39 15,-1 27 0,1 0 16,13 27-31,0-14-1,0 13 1,0-13-16,27 27 16,39 0-1,13-14 1,-66-26-1,14 0 17,-1 0-17</inkml:trace>
  <inkml:trace contextRef="#ctx0" brushRef="#br0" timeOffset="102503.86">10067 11800 0,'0'0'0,"0"93"16,0-67 15,14-26 32,-1 0-48,66-26 1,-52 13 15,-14 13 0,13 39 1,14 1-17,-27-27 16,1-13 1,-1-26-17,-13 13 1,13-53 0,0 13-1,-13 39 1,13 14 31</inkml:trace>
  <inkml:trace contextRef="#ctx0" brushRef="#br0" timeOffset="103836.68">10623 11814 0,'0'0'0,"-13"0"47,-67 26-32,54 1 1,-40 12-1,66-12 17,0-14-1,13 0 0,14-13 0,78-66 1,-91 53-17,12 0-15,-26-1 32,13 28 14,-13 25-30,53 41 0,-26-41-1,-14-25 1,13-54 46,1-13-46,39 13 0,-53 40-1,14 0 1,-27 13 62,26 14-62,-13-27 31,14 0-32,-1-13 1,1-1-1,78-52 1,-12-39 0,-66-1-1,-14 79 1,-13 14 0,0 26 46,0 0-46,0 67-1,0-40 1,0 12 0,0 1-1,39-13 16,-12-14-15,39-12 15,-26-14 1</inkml:trace>
  <inkml:trace contextRef="#ctx0" brushRef="#br0" timeOffset="104525.13">11112 11734 0,'27'0'31,"-1"0"-15,54 0-1,-41 0 1,54 0-1,0 14 17,-93-1 108</inkml:trace>
  <inkml:trace contextRef="#ctx0" brushRef="#br0" timeOffset="111336.34">8559 10517 0,'-26'-26'31,"-27"13"-15,26-14-1,1 27 1,-93-26-1,66 12 17,13 41-1,-26 26 0,-26 13 0,78-53-15,1 14 0,0 39-1,-14-13 1,27-14 0,-13 14-1,13-40 1,-13 1-16,13 25 15,0 28 1,0-41-16,0 0 16,0 1-1,13 13 1,40 26 0,-40-53-1,14 0 1,26 14-16,-27-14 15,120 0 1,65 14 0,1-27 15,-93 0-15,-79 0-1,13-40 1,-27 27-1,67-67 1,-80 54 0,0-14-1,-13 14 1,-13-80 0,0 66-1,0-26 1,-14 26-1,-13-39 1,14 52 0,-27-25-1,40 25 1,-93-52 0,79 79-1,1-13 1,0-1-1,-107 14 17,107 0-32,-14 14 15,0-1 1,27-13 0,13 13 15,0 13-16</inkml:trace>
  <inkml:trace contextRef="#ctx0" brushRef="#br0" timeOffset="119475.01">3188 9856 0,'13'0'31,"67"-14"0,-67 14-15</inkml:trace>
  <inkml:trace contextRef="#ctx0" brushRef="#br0" timeOffset="120506.31">3056 9776 0,'0'0'0,"-40"119"15,27-66 1,-27 133 0,1-1-1,25-93 1,-12 1-16,-27 132 15,40-146 1,-27 146 15,-26 40-15,53-212 0,0 66-1,13-93 1,0-13-1,0 1 1,0-1 93,13 13-93,13 1 0,1 12-1,12 28 1,1-28 0,-40-25 15,13-14 63,14 0-63,-14 0-16,0 0 126,40-14-110</inkml:trace>
  <inkml:trace contextRef="#ctx0" brushRef="#br0" timeOffset="122619.66">16973 9644 0,'0'66'16,"0"80"-1,0 12 1,0-91-1,0 12-15,0-13 16,0 40 0,13-13-1,-13-67 1,13-26 78</inkml:trace>
  <inkml:trace contextRef="#ctx0" brushRef="#br0" timeOffset="123216.25">16735 10372 0,'26'39'31,"27"54"-15,-13 26-1,0-53 1,26 53 0,0-66 15,-40-53 0,-12-26-15,105-226 15,-106 226-15,-13 13-1</inkml:trace>
  <inkml:trace contextRef="#ctx0" brushRef="#br0" timeOffset="124976.43">17013 11205 0,'0'0'0,"-93"13"31,-105 53 0,105 14-15,53-67 0,1 80 15,52-54-16,66-25 17,-39-14-17,26 0 1,27-119 15,-80 79-15,-13 0-1,13 80 79,0 52-78,54-25 15,-41-67 0,14 0-15,52 0 0,146-106 15,-198 66-16,-27-26 1,-13 53 15,-26 66 32,26 52-32,0-65 0,13-40 16,0 0-31,93-66 15,-79 40 0,-27 65 47,53 67-46,-40-93-1,93 1 0,-67-14-15,67-27-1,0-66 1,-13-184 15,-93 224-15,0-66 15,0 145 63,0 225-63,13-118 0,27-67 1,-14-53-1,93 0 0,-79-26 0,-40 0-31</inkml:trace>
  <inkml:trace contextRef="#ctx0" brushRef="#br0" timeOffset="125552.66">17886 11218 0,'66'0'62,"238"40"-31,-224-40-15,-27 0-16,-14 0 31,-39 13 63</inkml:trace>
  <inkml:trace contextRef="#ctx0" brushRef="#br0" timeOffset="126506.39">18600 11377 0,'-13'0'32,"-53"106"-1,66-27 0,26-39-15,1-27-1,12 0 1,133 1 15,-105-41-15,-54 14-1,-66-185 17,0 145-17,-106 13 17,146 40-17,13 79 16,40-39-15,-1 0 0,14-40-16</inkml:trace>
  <inkml:trace contextRef="#ctx0" brushRef="#br0" timeOffset="127398.3">19024 11390 0,'0'93'32,"0"-186"-32,0 239 15,13-133-15,0 0 32,13-13 46,107-13-47,-67-27-15,-40 40 15,-12 27 16,12 65-16,-13-92 63,67-39-63,39-41-15,-106 80 15,27 40 0,-1 66 0,-39-93 1,14-13 46,52 0-63,-53 0 1</inkml:trace>
  <inkml:trace contextRef="#ctx0" brushRef="#br0" timeOffset="128367.45">20029 11615 0,'-13'0'31,"-14"0"-15,1 0-1,-27 53 1,53-26-1,0-14 1,0 0 0,53-39 46,-27 12-46,40-52-1,-39 53 1,-14-13-16,-13-1 16,13 27-1,-13 27 32,27-1-31,-14 14-1,0-40 1,-13 13-16,13-13 31,14-13-15,-1 13 0,1-40-1,79-158 1,-93 131-1,-13 1 1,0 93 47,0 52-48,0-39 1,0 39-1,0-52 1,13 12 0,0-25-1,14 12 1,-14 0-16,53 1 31,-13-14-15,-40-13-1</inkml:trace>
  <inkml:trace contextRef="#ctx0" brushRef="#br0" timeOffset="129025.56">20307 11470 0,'0'-14'93,"13"14"-30,27 0-47,-1 0-1,94 0 1,12-13 15</inkml:trace>
  <inkml:trace contextRef="#ctx0" brushRef="#br0" timeOffset="131240.65">15981 10888 0,'0'0'0,"0"105"31,0 186-15,0-185 0,0 80-1,26 52 16,-26-212-15,14-13 0,25 27 46,41-14-31,25-26-15,-12 0 0,754 0 15,-636 0-15,371 0-1,874 27 16,-901-27-15,-145 0 0,-52 0-1,-173 0 1,-40 0-16,-12 0 16,211 0-1,-120 0 16,-224-13 94,-13-93-109,-26 0 0,39 40-1,-14 0-15,-65-252 32,39 226-17,40 78 16,-13 14 48,-40 14-64,13-14 1,-211 39 15,53 1-15,-318-14 15,-66-26 0,291 0-15,132 0-1,-317 0 1,184 0 0,-329 14 15,369-14-15,120 0-1,-556 0 16,384 0 1,264 0-17,-66 0 17,93 0-17,-13 0 48,-120 0-48,27 0 1,93 0 0,52-14 62</inkml:trace>
  <inkml:trace contextRef="#ctx0" brushRef="#br0" timeOffset="132316.4">18640 8096 0,'13'27'62,"66"52"-30,-39-52-17,-27-14 1,40-26 15,40-146 0,-93 79 1</inkml:trace>
  <inkml:trace contextRef="#ctx0" brushRef="#br0" timeOffset="132821.63">18732 8731 0,'80'66'31,"-160"-132"-31,239 172 31,-132-93-31,-1-13 16,67 0-1,26-79 1,-79 39 0,-14-26-16,-13-27 15,-13 80 1,0-13 0,-13 26-1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07.01.2026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B3395-0937-03B2-B41F-B6655A52B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D5576F66-C921-A794-A6C0-F2C7E744F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8FDBFDF4-2C05-05BC-8409-56360DF66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4F1F6642-D796-31C9-D7C0-A6F201546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717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07.01.2026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07/01/2026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2426" y="4907757"/>
            <a:ext cx="1466850" cy="185738"/>
          </a:xfrm>
          <a:prstGeom prst="rect">
            <a:avLst/>
          </a:prstGeom>
        </p:spPr>
        <p:txBody>
          <a:bodyPr/>
          <a:lstStyle/>
          <a:p>
            <a:fld id="{F587246A-C8CD-466D-BFE7-D7D5CC81C05C}" type="datetimeFigureOut">
              <a:rPr lang="pl-PL" smtClean="0"/>
              <a:t>07.01.2026</a:t>
            </a:fld>
            <a:endParaRPr lang="pl-PL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69B5D1-B70C-4C74-ABB9-5C6172C0A31B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98843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A70DB5-3B74-47E3-90B3-6FF4DAF5961C}" type="datetime1">
              <a:rPr lang="pl-PL" smtClean="0"/>
              <a:t>07.01.2026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981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52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tu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4258" y="4441606"/>
            <a:ext cx="3875485" cy="389096"/>
          </a:xfrm>
        </p:spPr>
        <p:txBody>
          <a:bodyPr rtlCol="0"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28950" y="2706384"/>
            <a:ext cx="3086100" cy="389096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350" cap="all" baseline="0"/>
            </a:lvl1pPr>
          </a:lstStyle>
          <a:p>
            <a:pPr rtl="0"/>
            <a:r>
              <a:rPr lang="pl-PL" spc="225" noProof="0"/>
              <a:t>PRZEGLĄD ROCZNY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127" y="1834225"/>
            <a:ext cx="8617744" cy="617935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750"/>
              </a:spcBef>
              <a:defRPr sz="3000" cap="all" spc="225" baseline="0"/>
            </a:lvl1pPr>
          </a:lstStyle>
          <a:p>
            <a:pPr rtl="0"/>
            <a:r>
              <a:rPr lang="pl-PL" noProof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59641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062413" cy="51435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Numer slajdu — symbol zastępczy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2" y="4851228"/>
            <a:ext cx="3329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Zawartość — symbol zastępczy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245870"/>
            <a:ext cx="3484685" cy="1663939"/>
          </a:xfrm>
        </p:spPr>
        <p:txBody>
          <a:bodyPr rtlCol="0">
            <a:noAutofit/>
          </a:bodyPr>
          <a:lstStyle>
            <a:lvl1pPr marL="0" indent="0" rtl="0">
              <a:lnSpc>
                <a:spcPct val="100000"/>
              </a:lnSpc>
              <a:buNone/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l-PL" sz="1200" noProof="0">
                <a:cs typeface="Biome Light" panose="020B0303030204020804" pitchFamily="34" charset="0"/>
              </a:rPr>
              <a:t>Kliknij, aby edytować styl wzorca tekstu.</a:t>
            </a:r>
          </a:p>
          <a:p>
            <a:pPr marL="0" indent="0" rtl="0">
              <a:buNone/>
            </a:pPr>
            <a:endParaRPr lang="pl-PL" noProof="0"/>
          </a:p>
        </p:txBody>
      </p:sp>
      <p:sp>
        <p:nvSpPr>
          <p:cNvPr id="17" name="Numer slajdu — symbol zastępczy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8661952" y="4851228"/>
            <a:ext cx="332961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l-PL" sz="900" noProof="0" smtClean="0"/>
              <a:pPr/>
              <a:t>‹#›</a:t>
            </a:fld>
            <a:endParaRPr lang="pl-PL" sz="900" noProof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9" y="459028"/>
            <a:ext cx="4422914" cy="663179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0283" y="4727973"/>
            <a:ext cx="2261235" cy="41552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350" noProof="0"/>
          </a:p>
        </p:txBody>
      </p:sp>
    </p:spTree>
    <p:extLst>
      <p:ext uri="{BB962C8B-B14F-4D97-AF65-F5344CB8AC3E}">
        <p14:creationId xmlns:p14="http://schemas.microsoft.com/office/powerpoint/2010/main" val="178486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 spotkan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1614" y="482196"/>
            <a:ext cx="3634740" cy="1076960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4050" baseline="0"/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01615" y="1559156"/>
            <a:ext cx="3086100" cy="2849166"/>
          </a:xfrm>
        </p:spPr>
        <p:txBody>
          <a:bodyPr rtlCol="0">
            <a:noAutofit/>
          </a:bodyPr>
          <a:lstStyle>
            <a:lvl1pPr marL="0" indent="0">
              <a:buNone/>
              <a:defRPr sz="1350" spc="225"/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1615" y="4727973"/>
            <a:ext cx="2261235" cy="41552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350" noProof="0"/>
          </a:p>
        </p:txBody>
      </p:sp>
    </p:spTree>
    <p:extLst>
      <p:ext uri="{BB962C8B-B14F-4D97-AF65-F5344CB8AC3E}">
        <p14:creationId xmlns:p14="http://schemas.microsoft.com/office/powerpoint/2010/main" val="73408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4" r:id="rId55"/>
    <p:sldLayoutId id="2147483805" r:id="rId56"/>
    <p:sldLayoutId id="2147483806" r:id="rId57"/>
    <p:sldLayoutId id="2147483807" r:id="rId58"/>
    <p:sldLayoutId id="2147483808" r:id="rId59"/>
    <p:sldLayoutId id="2147483809" r:id="rId60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Dodatkowe%20informacje" TargetMode="External"/><Relationship Id="rId2" Type="http://schemas.openxmlformats.org/officeDocument/2006/relationships/hyperlink" Target="http://java.oeiizk.waw.pl/info/start/jezyk.html" TargetMode="Externa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SZKOLENIE:  Programowanie w języku </a:t>
            </a:r>
            <a:r>
              <a:rPr lang="pl-PL" dirty="0" err="1"/>
              <a:t>Groovy</a:t>
            </a:r>
            <a:r>
              <a:rPr lang="pl-PL" dirty="0"/>
              <a:t> – kurs przekrojowy</a:t>
            </a:r>
            <a:endParaRPr lang="en-GB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/>
              <a:t>Marcin Albiniak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2662245"/>
          </a:xfrm>
        </p:spPr>
        <p:txBody>
          <a:bodyPr/>
          <a:lstStyle/>
          <a:p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W 1994 r. wstrzymano prace nad Javą. Przyczyna - brak  zainteresowania projektem Green ze strony znanych producentów urządzeń elektronicznych.</a:t>
            </a:r>
          </a:p>
          <a:p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Rozwój Internetu powoduje ponowne zainteresowanie się  językiem tworzącym przenośne programy. </a:t>
            </a:r>
          </a:p>
          <a:p>
            <a:pPr lvl="1"/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1995 rok, konferencja w San Francisco - pierwsza publiczna prezentacja Javy.</a:t>
            </a:r>
          </a:p>
          <a:p>
            <a:pPr lvl="1"/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2010 rok przejęcie przez </a:t>
            </a:r>
            <a:r>
              <a:rPr lang="pl-PL" altLang="pl-PL" sz="1650" dirty="0" err="1">
                <a:solidFill>
                  <a:schemeClr val="accent1">
                    <a:lumMod val="75000"/>
                  </a:schemeClr>
                </a:solidFill>
              </a:rPr>
              <a:t>Oracl</a:t>
            </a:r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 firmy Sun a tym samym Javy</a:t>
            </a:r>
          </a:p>
          <a:p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pl-PL" sz="1650" dirty="0" err="1">
                <a:solidFill>
                  <a:schemeClr val="accent1">
                    <a:lumMod val="75000"/>
                  </a:schemeClr>
                </a:solidFill>
              </a:rPr>
              <a:t>askotka</a:t>
            </a:r>
            <a:r>
              <a:rPr lang="en-US" altLang="pl-PL" sz="165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sz="1650" dirty="0" err="1">
                <a:solidFill>
                  <a:schemeClr val="accent1">
                    <a:lumMod val="75000"/>
                  </a:schemeClr>
                </a:solidFill>
              </a:rPr>
              <a:t>Javy</a:t>
            </a:r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US" altLang="pl-PL" sz="1650" dirty="0">
                <a:solidFill>
                  <a:schemeClr val="accent1">
                    <a:lumMod val="75000"/>
                  </a:schemeClr>
                </a:solidFill>
              </a:rPr>
              <a:t>Duke </a:t>
            </a:r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(pamiątka po projekcie Green).</a:t>
            </a:r>
            <a:endParaRPr lang="en-US" altLang="pl-PL" sz="165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5" descr="C:\WINDOWS\Pulpit\class\duk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92" y="3804988"/>
            <a:ext cx="471488" cy="5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4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EB0F-DE5B-4BCE-8EDD-864196E18479}" type="slidenum">
              <a:rPr lang="pl-PL" altLang="pl-PL"/>
              <a:pPr/>
              <a:t>11</a:t>
            </a:fld>
            <a:endParaRPr lang="pl-PL" altLang="pl-PL"/>
          </a:p>
        </p:txBody>
      </p:sp>
      <p:sp>
        <p:nvSpPr>
          <p:cNvPr id="623618" name="Rectangle 2"/>
          <p:cNvSpPr>
            <a:spLocks noChangeArrowheads="1"/>
          </p:cNvSpPr>
          <p:nvPr/>
        </p:nvSpPr>
        <p:spPr bwMode="auto">
          <a:xfrm>
            <a:off x="510483" y="1189713"/>
            <a:ext cx="8123034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Java jest językiem zorientowanym obiektowo, który</a:t>
            </a:r>
            <a:b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 dużej mierze opiera się na C i C++.</a:t>
            </a:r>
            <a:endParaRPr kumimoji="0" lang="pl-PL" altLang="pl-PL" sz="15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Stanowi spójne logicznie środowisko programistyczne, posiadające najlepsze cechy swoich wzorców.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 porównaniu z C i C++ Java jest zoptymalizowana. Usunięto mechanizmy będące przyczyną częstych błędów programistycznych, takie jak: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wskaźniki,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wielokrotne dziedziczenie,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przeciążanie operatorów.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Początkowo Java służyła wyłącznie do tworzenia interaktywnego oprogramowania witryn internetowych. Z czasem obszar zastosowań Javy był systematycznie rozszerzany.</a:t>
            </a:r>
          </a:p>
        </p:txBody>
      </p:sp>
      <p:sp>
        <p:nvSpPr>
          <p:cNvPr id="623619" name="Rectangle 3"/>
          <p:cNvSpPr>
            <a:spLocks noChangeArrowheads="1"/>
          </p:cNvSpPr>
          <p:nvPr/>
        </p:nvSpPr>
        <p:spPr bwMode="auto">
          <a:xfrm>
            <a:off x="826135" y="499311"/>
            <a:ext cx="272382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Czym jest Java?</a:t>
            </a:r>
          </a:p>
        </p:txBody>
      </p:sp>
    </p:spTree>
    <p:extLst>
      <p:ext uri="{BB962C8B-B14F-4D97-AF65-F5344CB8AC3E}">
        <p14:creationId xmlns:p14="http://schemas.microsoft.com/office/powerpoint/2010/main" val="81967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EEB5A-6193-4DAB-9076-1AE6E82EE41B}" type="slidenum">
              <a:rPr lang="pl-PL" altLang="pl-PL"/>
              <a:pPr/>
              <a:t>12</a:t>
            </a:fld>
            <a:endParaRPr lang="pl-PL" altLang="pl-PL"/>
          </a:p>
        </p:txBody>
      </p:sp>
      <p:sp>
        <p:nvSpPr>
          <p:cNvPr id="637954" name="Rectangle 2"/>
          <p:cNvSpPr>
            <a:spLocks noChangeArrowheads="1"/>
          </p:cNvSpPr>
          <p:nvPr/>
        </p:nvSpPr>
        <p:spPr bwMode="auto">
          <a:xfrm>
            <a:off x="364385" y="1430522"/>
            <a:ext cx="7438094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Niezależność od platformy sprzętowo-programowej.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Java to uniwersalny język programowania – raz napisany kod można wykorzystać w dowolnym środowisku, do którego przeniesiono JVM. 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hlinkMouseOver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MouseOver>
              </a:rPr>
              <a:t>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Uniwersalne środowisko programowania GUI i multimediów.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Uniwersalne środowisko dostępu do baz danych 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Uniwersalne środowisko programowania w sieci i w systemach rozproszonych.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Możliwość budowania programów z gotowych komponentów.</a:t>
            </a:r>
          </a:p>
        </p:txBody>
      </p:sp>
      <p:sp>
        <p:nvSpPr>
          <p:cNvPr id="637955" name="Rectangle 3"/>
          <p:cNvSpPr>
            <a:spLocks noChangeArrowheads="1"/>
          </p:cNvSpPr>
          <p:nvPr/>
        </p:nvSpPr>
        <p:spPr bwMode="auto">
          <a:xfrm>
            <a:off x="573517" y="360984"/>
            <a:ext cx="307007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Cechy języka Java</a:t>
            </a:r>
          </a:p>
        </p:txBody>
      </p:sp>
      <p:pic>
        <p:nvPicPr>
          <p:cNvPr id="637956" name="Picture 4" descr="C:\WINDOWS\Pulpit\class\cu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79" y="3858512"/>
            <a:ext cx="445294" cy="7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8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CC85-E09B-42B4-8EB4-E54519906C9F}" type="slidenum">
              <a:rPr lang="pl-PL" altLang="pl-PL"/>
              <a:pPr/>
              <a:t>13</a:t>
            </a:fld>
            <a:endParaRPr lang="pl-PL" altLang="pl-PL"/>
          </a:p>
        </p:txBody>
      </p:sp>
      <p:sp>
        <p:nvSpPr>
          <p:cNvPr id="617475" name="Rectangle 3"/>
          <p:cNvSpPr>
            <a:spLocks noChangeArrowheads="1"/>
          </p:cNvSpPr>
          <p:nvPr/>
        </p:nvSpPr>
        <p:spPr bwMode="auto">
          <a:xfrm>
            <a:off x="1657350" y="571500"/>
            <a:ext cx="5486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kumimoji="0" lang="pl-PL" altLang="pl-PL" sz="3300">
              <a:solidFill>
                <a:srgbClr val="182244"/>
              </a:solidFill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541397" y="245269"/>
            <a:ext cx="531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Wirtualna maszyna Javy (JVM)</a:t>
            </a:r>
            <a:endParaRPr kumimoji="0" lang="en-US" altLang="pl-PL" sz="27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17477" name="Rectangle 5"/>
          <p:cNvSpPr>
            <a:spLocks noChangeArrowheads="1"/>
          </p:cNvSpPr>
          <p:nvPr/>
        </p:nvSpPr>
        <p:spPr bwMode="auto">
          <a:xfrm>
            <a:off x="1070761" y="971550"/>
            <a:ext cx="736590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Java Virtual Machine to rodzaj wirtualnego komputera, który ma swój zestaw rejestrów, zestaw instrukcji, stos i pamięć dla programów.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Dzięki standaryzacji maszyny wirtualnej, programy napisane w Javie są uniwersalne, tzn. wykonują się identycznie w każdym systemie operacyjnym. </a:t>
            </a:r>
          </a:p>
          <a:p>
            <a:pPr>
              <a:spcBef>
                <a:spcPct val="20000"/>
              </a:spcBef>
            </a:pP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Programy napisane w Javie są kompilowane do poziomu kodu pośredniego, nazywanego kodem bajtowym Javy (</a:t>
            </a:r>
            <a:r>
              <a:rPr kumimoji="0" lang="pl-PL" altLang="pl-PL" sz="1800" i="1" dirty="0" err="1">
                <a:solidFill>
                  <a:schemeClr val="accent1">
                    <a:lumMod val="75000"/>
                  </a:schemeClr>
                </a:solidFill>
              </a:rPr>
              <a:t>bytecode</a:t>
            </a:r>
            <a:r>
              <a:rPr kumimoji="0" lang="pl-PL" altLang="pl-PL" sz="1800" i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spcBef>
                <a:spcPct val="20000"/>
              </a:spcBef>
            </a:pP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Kod bajtowy jest interpretowany przez wirtualną maszynę JVM do postaci programu wykonywalnego dla danego systemu operacyjnego.</a:t>
            </a:r>
            <a:endParaRPr kumimoji="0" lang="en-US" altLang="pl-PL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7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ymbol zastępczy numeru slajdu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CF5C-1C75-43C3-8A1D-6DE710F18A49}" type="slidenum">
              <a:rPr lang="pl-PL" altLang="pl-PL"/>
              <a:pPr/>
              <a:t>14</a:t>
            </a:fld>
            <a:endParaRPr lang="pl-PL" altLang="pl-PL"/>
          </a:p>
        </p:txBody>
      </p:sp>
      <p:pic>
        <p:nvPicPr>
          <p:cNvPr id="621570" name="Picture 2" descr="C:\WINDOWS\Pulpit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257300"/>
            <a:ext cx="2286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1571" name="Picture 3" descr="C:\WINDOWS\Pulpit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228850"/>
            <a:ext cx="2686050" cy="12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1572" name="Rectangle 4"/>
          <p:cNvSpPr>
            <a:spLocks noChangeArrowheads="1"/>
          </p:cNvSpPr>
          <p:nvPr/>
        </p:nvSpPr>
        <p:spPr bwMode="auto">
          <a:xfrm>
            <a:off x="2057400" y="62865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en-US" altLang="pl-PL" sz="2700">
                <a:solidFill>
                  <a:schemeClr val="tx2"/>
                </a:solidFill>
                <a:latin typeface="Arial" panose="020B0604020202020204" pitchFamily="34" charset="0"/>
              </a:rPr>
              <a:t>Zasada działania</a:t>
            </a:r>
          </a:p>
        </p:txBody>
      </p:sp>
      <p:grpSp>
        <p:nvGrpSpPr>
          <p:cNvPr id="621574" name="Group 6"/>
          <p:cNvGrpSpPr>
            <a:grpSpLocks/>
          </p:cNvGrpSpPr>
          <p:nvPr/>
        </p:nvGrpSpPr>
        <p:grpSpPr bwMode="auto">
          <a:xfrm>
            <a:off x="6400800" y="3543300"/>
            <a:ext cx="1200150" cy="1085850"/>
            <a:chOff x="1583" y="1080"/>
            <a:chExt cx="2575" cy="2153"/>
          </a:xfrm>
        </p:grpSpPr>
        <p:sp>
          <p:nvSpPr>
            <p:cNvPr id="621575" name="Freeform 7"/>
            <p:cNvSpPr>
              <a:spLocks/>
            </p:cNvSpPr>
            <p:nvPr/>
          </p:nvSpPr>
          <p:spPr bwMode="auto">
            <a:xfrm>
              <a:off x="2282" y="1130"/>
              <a:ext cx="1153" cy="1140"/>
            </a:xfrm>
            <a:custGeom>
              <a:avLst/>
              <a:gdLst>
                <a:gd name="T0" fmla="*/ 333 w 2306"/>
                <a:gd name="T1" fmla="*/ 2226 h 2281"/>
                <a:gd name="T2" fmla="*/ 242 w 2306"/>
                <a:gd name="T3" fmla="*/ 2006 h 2281"/>
                <a:gd name="T4" fmla="*/ 0 w 2306"/>
                <a:gd name="T5" fmla="*/ 689 h 2281"/>
                <a:gd name="T6" fmla="*/ 8 w 2306"/>
                <a:gd name="T7" fmla="*/ 536 h 2281"/>
                <a:gd name="T8" fmla="*/ 92 w 2306"/>
                <a:gd name="T9" fmla="*/ 468 h 2281"/>
                <a:gd name="T10" fmla="*/ 325 w 2306"/>
                <a:gd name="T11" fmla="*/ 369 h 2281"/>
                <a:gd name="T12" fmla="*/ 688 w 2306"/>
                <a:gd name="T13" fmla="*/ 280 h 2281"/>
                <a:gd name="T14" fmla="*/ 1437 w 2306"/>
                <a:gd name="T15" fmla="*/ 90 h 2281"/>
                <a:gd name="T16" fmla="*/ 1844 w 2306"/>
                <a:gd name="T17" fmla="*/ 0 h 2281"/>
                <a:gd name="T18" fmla="*/ 2027 w 2306"/>
                <a:gd name="T19" fmla="*/ 0 h 2281"/>
                <a:gd name="T20" fmla="*/ 2065 w 2306"/>
                <a:gd name="T21" fmla="*/ 14 h 2281"/>
                <a:gd name="T22" fmla="*/ 2065 w 2306"/>
                <a:gd name="T23" fmla="*/ 242 h 2281"/>
                <a:gd name="T24" fmla="*/ 2027 w 2306"/>
                <a:gd name="T25" fmla="*/ 597 h 2281"/>
                <a:gd name="T26" fmla="*/ 2042 w 2306"/>
                <a:gd name="T27" fmla="*/ 1097 h 2281"/>
                <a:gd name="T28" fmla="*/ 2179 w 2306"/>
                <a:gd name="T29" fmla="*/ 111 h 2281"/>
                <a:gd name="T30" fmla="*/ 2223 w 2306"/>
                <a:gd name="T31" fmla="*/ 97 h 2281"/>
                <a:gd name="T32" fmla="*/ 2276 w 2306"/>
                <a:gd name="T33" fmla="*/ 219 h 2281"/>
                <a:gd name="T34" fmla="*/ 2306 w 2306"/>
                <a:gd name="T35" fmla="*/ 377 h 2281"/>
                <a:gd name="T36" fmla="*/ 2207 w 2306"/>
                <a:gd name="T37" fmla="*/ 1188 h 2281"/>
                <a:gd name="T38" fmla="*/ 2072 w 2306"/>
                <a:gd name="T39" fmla="*/ 2209 h 2281"/>
                <a:gd name="T40" fmla="*/ 1974 w 2306"/>
                <a:gd name="T41" fmla="*/ 2259 h 2281"/>
                <a:gd name="T42" fmla="*/ 1616 w 2306"/>
                <a:gd name="T43" fmla="*/ 2281 h 2281"/>
                <a:gd name="T44" fmla="*/ 514 w 2306"/>
                <a:gd name="T45" fmla="*/ 2270 h 2281"/>
                <a:gd name="T46" fmla="*/ 403 w 2306"/>
                <a:gd name="T47" fmla="*/ 2245 h 2281"/>
                <a:gd name="T48" fmla="*/ 333 w 2306"/>
                <a:gd name="T49" fmla="*/ 2226 h 2281"/>
                <a:gd name="T50" fmla="*/ 333 w 2306"/>
                <a:gd name="T51" fmla="*/ 2226 h 2281"/>
                <a:gd name="T52" fmla="*/ 333 w 2306"/>
                <a:gd name="T53" fmla="*/ 2226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06" h="2281">
                  <a:moveTo>
                    <a:pt x="333" y="2226"/>
                  </a:moveTo>
                  <a:lnTo>
                    <a:pt x="242" y="2006"/>
                  </a:lnTo>
                  <a:lnTo>
                    <a:pt x="0" y="689"/>
                  </a:lnTo>
                  <a:lnTo>
                    <a:pt x="8" y="536"/>
                  </a:lnTo>
                  <a:lnTo>
                    <a:pt x="92" y="468"/>
                  </a:lnTo>
                  <a:lnTo>
                    <a:pt x="325" y="369"/>
                  </a:lnTo>
                  <a:lnTo>
                    <a:pt x="688" y="280"/>
                  </a:lnTo>
                  <a:lnTo>
                    <a:pt x="1437" y="90"/>
                  </a:lnTo>
                  <a:lnTo>
                    <a:pt x="1844" y="0"/>
                  </a:lnTo>
                  <a:lnTo>
                    <a:pt x="2027" y="0"/>
                  </a:lnTo>
                  <a:lnTo>
                    <a:pt x="2065" y="14"/>
                  </a:lnTo>
                  <a:lnTo>
                    <a:pt x="2065" y="242"/>
                  </a:lnTo>
                  <a:lnTo>
                    <a:pt x="2027" y="597"/>
                  </a:lnTo>
                  <a:lnTo>
                    <a:pt x="2042" y="1097"/>
                  </a:lnTo>
                  <a:lnTo>
                    <a:pt x="2179" y="111"/>
                  </a:lnTo>
                  <a:lnTo>
                    <a:pt x="2223" y="97"/>
                  </a:lnTo>
                  <a:lnTo>
                    <a:pt x="2276" y="219"/>
                  </a:lnTo>
                  <a:lnTo>
                    <a:pt x="2306" y="377"/>
                  </a:lnTo>
                  <a:lnTo>
                    <a:pt x="2207" y="1188"/>
                  </a:lnTo>
                  <a:lnTo>
                    <a:pt x="2072" y="2209"/>
                  </a:lnTo>
                  <a:lnTo>
                    <a:pt x="1974" y="2259"/>
                  </a:lnTo>
                  <a:lnTo>
                    <a:pt x="1616" y="2281"/>
                  </a:lnTo>
                  <a:lnTo>
                    <a:pt x="514" y="2270"/>
                  </a:lnTo>
                  <a:lnTo>
                    <a:pt x="403" y="2245"/>
                  </a:lnTo>
                  <a:lnTo>
                    <a:pt x="333" y="2226"/>
                  </a:lnTo>
                  <a:lnTo>
                    <a:pt x="333" y="2226"/>
                  </a:lnTo>
                  <a:lnTo>
                    <a:pt x="333" y="2226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6" name="Freeform 8"/>
            <p:cNvSpPr>
              <a:spLocks/>
            </p:cNvSpPr>
            <p:nvPr/>
          </p:nvSpPr>
          <p:spPr bwMode="auto">
            <a:xfrm>
              <a:off x="2422" y="1288"/>
              <a:ext cx="803" cy="806"/>
            </a:xfrm>
            <a:custGeom>
              <a:avLst/>
              <a:gdLst>
                <a:gd name="T0" fmla="*/ 45 w 1604"/>
                <a:gd name="T1" fmla="*/ 935 h 1612"/>
                <a:gd name="T2" fmla="*/ 21 w 1604"/>
                <a:gd name="T3" fmla="*/ 751 h 1612"/>
                <a:gd name="T4" fmla="*/ 0 w 1604"/>
                <a:gd name="T5" fmla="*/ 582 h 1612"/>
                <a:gd name="T6" fmla="*/ 64 w 1604"/>
                <a:gd name="T7" fmla="*/ 295 h 1612"/>
                <a:gd name="T8" fmla="*/ 252 w 1604"/>
                <a:gd name="T9" fmla="*/ 222 h 1612"/>
                <a:gd name="T10" fmla="*/ 1098 w 1604"/>
                <a:gd name="T11" fmla="*/ 0 h 1612"/>
                <a:gd name="T12" fmla="*/ 1357 w 1604"/>
                <a:gd name="T13" fmla="*/ 6 h 1612"/>
                <a:gd name="T14" fmla="*/ 1551 w 1604"/>
                <a:gd name="T15" fmla="*/ 141 h 1612"/>
                <a:gd name="T16" fmla="*/ 1604 w 1604"/>
                <a:gd name="T17" fmla="*/ 410 h 1612"/>
                <a:gd name="T18" fmla="*/ 1427 w 1604"/>
                <a:gd name="T19" fmla="*/ 1465 h 1612"/>
                <a:gd name="T20" fmla="*/ 233 w 1604"/>
                <a:gd name="T21" fmla="*/ 1612 h 1612"/>
                <a:gd name="T22" fmla="*/ 175 w 1604"/>
                <a:gd name="T23" fmla="*/ 1519 h 1612"/>
                <a:gd name="T24" fmla="*/ 45 w 1604"/>
                <a:gd name="T25" fmla="*/ 935 h 1612"/>
                <a:gd name="T26" fmla="*/ 45 w 1604"/>
                <a:gd name="T27" fmla="*/ 935 h 1612"/>
                <a:gd name="T28" fmla="*/ 45 w 1604"/>
                <a:gd name="T29" fmla="*/ 935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4" h="1612">
                  <a:moveTo>
                    <a:pt x="45" y="935"/>
                  </a:moveTo>
                  <a:lnTo>
                    <a:pt x="21" y="751"/>
                  </a:lnTo>
                  <a:lnTo>
                    <a:pt x="0" y="582"/>
                  </a:lnTo>
                  <a:lnTo>
                    <a:pt x="64" y="295"/>
                  </a:lnTo>
                  <a:lnTo>
                    <a:pt x="252" y="222"/>
                  </a:lnTo>
                  <a:lnTo>
                    <a:pt x="1098" y="0"/>
                  </a:lnTo>
                  <a:lnTo>
                    <a:pt x="1357" y="6"/>
                  </a:lnTo>
                  <a:lnTo>
                    <a:pt x="1551" y="141"/>
                  </a:lnTo>
                  <a:lnTo>
                    <a:pt x="1604" y="410"/>
                  </a:lnTo>
                  <a:lnTo>
                    <a:pt x="1427" y="1465"/>
                  </a:lnTo>
                  <a:lnTo>
                    <a:pt x="233" y="1612"/>
                  </a:lnTo>
                  <a:lnTo>
                    <a:pt x="175" y="1519"/>
                  </a:lnTo>
                  <a:lnTo>
                    <a:pt x="45" y="935"/>
                  </a:lnTo>
                  <a:lnTo>
                    <a:pt x="45" y="935"/>
                  </a:lnTo>
                  <a:lnTo>
                    <a:pt x="45" y="935"/>
                  </a:lnTo>
                  <a:close/>
                </a:path>
              </a:pathLst>
            </a:custGeom>
            <a:solidFill>
              <a:srgbClr val="A5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7" name="Freeform 9"/>
            <p:cNvSpPr>
              <a:spLocks/>
            </p:cNvSpPr>
            <p:nvPr/>
          </p:nvSpPr>
          <p:spPr bwMode="auto">
            <a:xfrm>
              <a:off x="2542" y="2321"/>
              <a:ext cx="709" cy="133"/>
            </a:xfrm>
            <a:custGeom>
              <a:avLst/>
              <a:gdLst>
                <a:gd name="T0" fmla="*/ 0 w 1418"/>
                <a:gd name="T1" fmla="*/ 228 h 266"/>
                <a:gd name="T2" fmla="*/ 46 w 1418"/>
                <a:gd name="T3" fmla="*/ 175 h 266"/>
                <a:gd name="T4" fmla="*/ 333 w 1418"/>
                <a:gd name="T5" fmla="*/ 101 h 266"/>
                <a:gd name="T6" fmla="*/ 871 w 1418"/>
                <a:gd name="T7" fmla="*/ 10 h 266"/>
                <a:gd name="T8" fmla="*/ 1211 w 1418"/>
                <a:gd name="T9" fmla="*/ 25 h 266"/>
                <a:gd name="T10" fmla="*/ 1418 w 1418"/>
                <a:gd name="T11" fmla="*/ 0 h 266"/>
                <a:gd name="T12" fmla="*/ 1384 w 1418"/>
                <a:gd name="T13" fmla="*/ 160 h 266"/>
                <a:gd name="T14" fmla="*/ 818 w 1418"/>
                <a:gd name="T15" fmla="*/ 167 h 266"/>
                <a:gd name="T16" fmla="*/ 310 w 1418"/>
                <a:gd name="T17" fmla="*/ 205 h 266"/>
                <a:gd name="T18" fmla="*/ 61 w 1418"/>
                <a:gd name="T19" fmla="*/ 266 h 266"/>
                <a:gd name="T20" fmla="*/ 0 w 1418"/>
                <a:gd name="T21" fmla="*/ 228 h 266"/>
                <a:gd name="T22" fmla="*/ 0 w 1418"/>
                <a:gd name="T23" fmla="*/ 228 h 266"/>
                <a:gd name="T24" fmla="*/ 0 w 1418"/>
                <a:gd name="T25" fmla="*/ 22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8" h="266">
                  <a:moveTo>
                    <a:pt x="0" y="228"/>
                  </a:moveTo>
                  <a:lnTo>
                    <a:pt x="46" y="175"/>
                  </a:lnTo>
                  <a:lnTo>
                    <a:pt x="333" y="101"/>
                  </a:lnTo>
                  <a:lnTo>
                    <a:pt x="871" y="10"/>
                  </a:lnTo>
                  <a:lnTo>
                    <a:pt x="1211" y="25"/>
                  </a:lnTo>
                  <a:lnTo>
                    <a:pt x="1418" y="0"/>
                  </a:lnTo>
                  <a:lnTo>
                    <a:pt x="1384" y="160"/>
                  </a:lnTo>
                  <a:lnTo>
                    <a:pt x="818" y="167"/>
                  </a:lnTo>
                  <a:lnTo>
                    <a:pt x="310" y="205"/>
                  </a:lnTo>
                  <a:lnTo>
                    <a:pt x="61" y="26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8" name="Freeform 10"/>
            <p:cNvSpPr>
              <a:spLocks/>
            </p:cNvSpPr>
            <p:nvPr/>
          </p:nvSpPr>
          <p:spPr bwMode="auto">
            <a:xfrm>
              <a:off x="2484" y="1418"/>
              <a:ext cx="291" cy="255"/>
            </a:xfrm>
            <a:custGeom>
              <a:avLst/>
              <a:gdLst>
                <a:gd name="T0" fmla="*/ 399 w 582"/>
                <a:gd name="T1" fmla="*/ 18 h 512"/>
                <a:gd name="T2" fmla="*/ 240 w 582"/>
                <a:gd name="T3" fmla="*/ 59 h 512"/>
                <a:gd name="T4" fmla="*/ 99 w 582"/>
                <a:gd name="T5" fmla="*/ 130 h 512"/>
                <a:gd name="T6" fmla="*/ 34 w 582"/>
                <a:gd name="T7" fmla="*/ 219 h 512"/>
                <a:gd name="T8" fmla="*/ 0 w 582"/>
                <a:gd name="T9" fmla="*/ 318 h 512"/>
                <a:gd name="T10" fmla="*/ 52 w 582"/>
                <a:gd name="T11" fmla="*/ 512 h 512"/>
                <a:gd name="T12" fmla="*/ 164 w 582"/>
                <a:gd name="T13" fmla="*/ 312 h 512"/>
                <a:gd name="T14" fmla="*/ 323 w 582"/>
                <a:gd name="T15" fmla="*/ 130 h 512"/>
                <a:gd name="T16" fmla="*/ 582 w 582"/>
                <a:gd name="T17" fmla="*/ 0 h 512"/>
                <a:gd name="T18" fmla="*/ 399 w 582"/>
                <a:gd name="T19" fmla="*/ 18 h 512"/>
                <a:gd name="T20" fmla="*/ 399 w 582"/>
                <a:gd name="T21" fmla="*/ 18 h 512"/>
                <a:gd name="T22" fmla="*/ 399 w 582"/>
                <a:gd name="T23" fmla="*/ 1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2" h="512">
                  <a:moveTo>
                    <a:pt x="399" y="18"/>
                  </a:moveTo>
                  <a:lnTo>
                    <a:pt x="240" y="59"/>
                  </a:lnTo>
                  <a:lnTo>
                    <a:pt x="99" y="130"/>
                  </a:lnTo>
                  <a:lnTo>
                    <a:pt x="34" y="219"/>
                  </a:lnTo>
                  <a:lnTo>
                    <a:pt x="0" y="318"/>
                  </a:lnTo>
                  <a:lnTo>
                    <a:pt x="52" y="512"/>
                  </a:lnTo>
                  <a:lnTo>
                    <a:pt x="164" y="312"/>
                  </a:lnTo>
                  <a:lnTo>
                    <a:pt x="323" y="130"/>
                  </a:lnTo>
                  <a:lnTo>
                    <a:pt x="582" y="0"/>
                  </a:lnTo>
                  <a:lnTo>
                    <a:pt x="399" y="18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DBE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9" name="Freeform 11"/>
            <p:cNvSpPr>
              <a:spLocks/>
            </p:cNvSpPr>
            <p:nvPr/>
          </p:nvSpPr>
          <p:spPr bwMode="auto">
            <a:xfrm>
              <a:off x="2931" y="1732"/>
              <a:ext cx="182" cy="242"/>
            </a:xfrm>
            <a:custGeom>
              <a:avLst/>
              <a:gdLst>
                <a:gd name="T0" fmla="*/ 281 w 365"/>
                <a:gd name="T1" fmla="*/ 64 h 482"/>
                <a:gd name="T2" fmla="*/ 199 w 365"/>
                <a:gd name="T3" fmla="*/ 249 h 482"/>
                <a:gd name="T4" fmla="*/ 0 w 365"/>
                <a:gd name="T5" fmla="*/ 454 h 482"/>
                <a:gd name="T6" fmla="*/ 152 w 365"/>
                <a:gd name="T7" fmla="*/ 482 h 482"/>
                <a:gd name="T8" fmla="*/ 281 w 365"/>
                <a:gd name="T9" fmla="*/ 418 h 482"/>
                <a:gd name="T10" fmla="*/ 323 w 365"/>
                <a:gd name="T11" fmla="*/ 260 h 482"/>
                <a:gd name="T12" fmla="*/ 365 w 365"/>
                <a:gd name="T13" fmla="*/ 0 h 482"/>
                <a:gd name="T14" fmla="*/ 281 w 365"/>
                <a:gd name="T15" fmla="*/ 64 h 482"/>
                <a:gd name="T16" fmla="*/ 281 w 365"/>
                <a:gd name="T17" fmla="*/ 64 h 482"/>
                <a:gd name="T18" fmla="*/ 281 w 365"/>
                <a:gd name="T19" fmla="*/ 64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482">
                  <a:moveTo>
                    <a:pt x="281" y="64"/>
                  </a:moveTo>
                  <a:lnTo>
                    <a:pt x="199" y="249"/>
                  </a:lnTo>
                  <a:lnTo>
                    <a:pt x="0" y="454"/>
                  </a:lnTo>
                  <a:lnTo>
                    <a:pt x="152" y="482"/>
                  </a:lnTo>
                  <a:lnTo>
                    <a:pt x="281" y="418"/>
                  </a:lnTo>
                  <a:lnTo>
                    <a:pt x="323" y="260"/>
                  </a:lnTo>
                  <a:lnTo>
                    <a:pt x="365" y="0"/>
                  </a:lnTo>
                  <a:lnTo>
                    <a:pt x="281" y="64"/>
                  </a:lnTo>
                  <a:lnTo>
                    <a:pt x="281" y="64"/>
                  </a:lnTo>
                  <a:lnTo>
                    <a:pt x="281" y="64"/>
                  </a:lnTo>
                  <a:close/>
                </a:path>
              </a:pathLst>
            </a:custGeom>
            <a:solidFill>
              <a:srgbClr val="6D7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0" name="Freeform 12"/>
            <p:cNvSpPr>
              <a:spLocks/>
            </p:cNvSpPr>
            <p:nvPr/>
          </p:nvSpPr>
          <p:spPr bwMode="auto">
            <a:xfrm>
              <a:off x="3604" y="2706"/>
              <a:ext cx="433" cy="307"/>
            </a:xfrm>
            <a:custGeom>
              <a:avLst/>
              <a:gdLst>
                <a:gd name="T0" fmla="*/ 22 w 867"/>
                <a:gd name="T1" fmla="*/ 198 h 616"/>
                <a:gd name="T2" fmla="*/ 137 w 867"/>
                <a:gd name="T3" fmla="*/ 76 h 616"/>
                <a:gd name="T4" fmla="*/ 254 w 867"/>
                <a:gd name="T5" fmla="*/ 15 h 616"/>
                <a:gd name="T6" fmla="*/ 389 w 867"/>
                <a:gd name="T7" fmla="*/ 0 h 616"/>
                <a:gd name="T8" fmla="*/ 500 w 867"/>
                <a:gd name="T9" fmla="*/ 38 h 616"/>
                <a:gd name="T10" fmla="*/ 665 w 867"/>
                <a:gd name="T11" fmla="*/ 114 h 616"/>
                <a:gd name="T12" fmla="*/ 745 w 867"/>
                <a:gd name="T13" fmla="*/ 173 h 616"/>
                <a:gd name="T14" fmla="*/ 806 w 867"/>
                <a:gd name="T15" fmla="*/ 259 h 616"/>
                <a:gd name="T16" fmla="*/ 857 w 867"/>
                <a:gd name="T17" fmla="*/ 357 h 616"/>
                <a:gd name="T18" fmla="*/ 867 w 867"/>
                <a:gd name="T19" fmla="*/ 445 h 616"/>
                <a:gd name="T20" fmla="*/ 754 w 867"/>
                <a:gd name="T21" fmla="*/ 589 h 616"/>
                <a:gd name="T22" fmla="*/ 479 w 867"/>
                <a:gd name="T23" fmla="*/ 616 h 616"/>
                <a:gd name="T24" fmla="*/ 273 w 867"/>
                <a:gd name="T25" fmla="*/ 468 h 616"/>
                <a:gd name="T26" fmla="*/ 91 w 867"/>
                <a:gd name="T27" fmla="*/ 468 h 616"/>
                <a:gd name="T28" fmla="*/ 0 w 867"/>
                <a:gd name="T29" fmla="*/ 340 h 616"/>
                <a:gd name="T30" fmla="*/ 22 w 867"/>
                <a:gd name="T31" fmla="*/ 198 h 616"/>
                <a:gd name="T32" fmla="*/ 22 w 867"/>
                <a:gd name="T33" fmla="*/ 198 h 616"/>
                <a:gd name="T34" fmla="*/ 22 w 867"/>
                <a:gd name="T35" fmla="*/ 19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7" h="616">
                  <a:moveTo>
                    <a:pt x="22" y="198"/>
                  </a:moveTo>
                  <a:lnTo>
                    <a:pt x="137" y="76"/>
                  </a:lnTo>
                  <a:lnTo>
                    <a:pt x="254" y="15"/>
                  </a:lnTo>
                  <a:lnTo>
                    <a:pt x="389" y="0"/>
                  </a:lnTo>
                  <a:lnTo>
                    <a:pt x="500" y="38"/>
                  </a:lnTo>
                  <a:lnTo>
                    <a:pt x="665" y="114"/>
                  </a:lnTo>
                  <a:lnTo>
                    <a:pt x="745" y="173"/>
                  </a:lnTo>
                  <a:lnTo>
                    <a:pt x="806" y="259"/>
                  </a:lnTo>
                  <a:lnTo>
                    <a:pt x="857" y="357"/>
                  </a:lnTo>
                  <a:lnTo>
                    <a:pt x="867" y="445"/>
                  </a:lnTo>
                  <a:lnTo>
                    <a:pt x="754" y="589"/>
                  </a:lnTo>
                  <a:lnTo>
                    <a:pt x="479" y="616"/>
                  </a:lnTo>
                  <a:lnTo>
                    <a:pt x="273" y="468"/>
                  </a:lnTo>
                  <a:lnTo>
                    <a:pt x="91" y="468"/>
                  </a:lnTo>
                  <a:lnTo>
                    <a:pt x="0" y="340"/>
                  </a:lnTo>
                  <a:lnTo>
                    <a:pt x="22" y="198"/>
                  </a:lnTo>
                  <a:lnTo>
                    <a:pt x="22" y="198"/>
                  </a:lnTo>
                  <a:lnTo>
                    <a:pt x="22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1" name="Freeform 13"/>
            <p:cNvSpPr>
              <a:spLocks/>
            </p:cNvSpPr>
            <p:nvPr/>
          </p:nvSpPr>
          <p:spPr bwMode="auto">
            <a:xfrm>
              <a:off x="3604" y="2762"/>
              <a:ext cx="442" cy="268"/>
            </a:xfrm>
            <a:custGeom>
              <a:avLst/>
              <a:gdLst>
                <a:gd name="T0" fmla="*/ 47 w 884"/>
                <a:gd name="T1" fmla="*/ 55 h 536"/>
                <a:gd name="T2" fmla="*/ 123 w 884"/>
                <a:gd name="T3" fmla="*/ 0 h 536"/>
                <a:gd name="T4" fmla="*/ 289 w 884"/>
                <a:gd name="T5" fmla="*/ 0 h 536"/>
                <a:gd name="T6" fmla="*/ 389 w 884"/>
                <a:gd name="T7" fmla="*/ 29 h 536"/>
                <a:gd name="T8" fmla="*/ 273 w 884"/>
                <a:gd name="T9" fmla="*/ 173 h 536"/>
                <a:gd name="T10" fmla="*/ 446 w 884"/>
                <a:gd name="T11" fmla="*/ 84 h 536"/>
                <a:gd name="T12" fmla="*/ 583 w 884"/>
                <a:gd name="T13" fmla="*/ 34 h 536"/>
                <a:gd name="T14" fmla="*/ 690 w 884"/>
                <a:gd name="T15" fmla="*/ 82 h 536"/>
                <a:gd name="T16" fmla="*/ 737 w 884"/>
                <a:gd name="T17" fmla="*/ 139 h 536"/>
                <a:gd name="T18" fmla="*/ 644 w 884"/>
                <a:gd name="T19" fmla="*/ 166 h 536"/>
                <a:gd name="T20" fmla="*/ 538 w 884"/>
                <a:gd name="T21" fmla="*/ 230 h 536"/>
                <a:gd name="T22" fmla="*/ 530 w 884"/>
                <a:gd name="T23" fmla="*/ 350 h 536"/>
                <a:gd name="T24" fmla="*/ 709 w 884"/>
                <a:gd name="T25" fmla="*/ 200 h 536"/>
                <a:gd name="T26" fmla="*/ 785 w 884"/>
                <a:gd name="T27" fmla="*/ 186 h 536"/>
                <a:gd name="T28" fmla="*/ 870 w 884"/>
                <a:gd name="T29" fmla="*/ 243 h 536"/>
                <a:gd name="T30" fmla="*/ 884 w 884"/>
                <a:gd name="T31" fmla="*/ 329 h 536"/>
                <a:gd name="T32" fmla="*/ 680 w 884"/>
                <a:gd name="T33" fmla="*/ 510 h 536"/>
                <a:gd name="T34" fmla="*/ 578 w 884"/>
                <a:gd name="T35" fmla="*/ 536 h 536"/>
                <a:gd name="T36" fmla="*/ 437 w 884"/>
                <a:gd name="T37" fmla="*/ 517 h 536"/>
                <a:gd name="T38" fmla="*/ 325 w 884"/>
                <a:gd name="T39" fmla="*/ 397 h 536"/>
                <a:gd name="T40" fmla="*/ 97 w 884"/>
                <a:gd name="T41" fmla="*/ 403 h 536"/>
                <a:gd name="T42" fmla="*/ 30 w 884"/>
                <a:gd name="T43" fmla="*/ 321 h 536"/>
                <a:gd name="T44" fmla="*/ 0 w 884"/>
                <a:gd name="T45" fmla="*/ 137 h 536"/>
                <a:gd name="T46" fmla="*/ 47 w 884"/>
                <a:gd name="T47" fmla="*/ 55 h 536"/>
                <a:gd name="T48" fmla="*/ 47 w 884"/>
                <a:gd name="T49" fmla="*/ 55 h 536"/>
                <a:gd name="T50" fmla="*/ 47 w 884"/>
                <a:gd name="T51" fmla="*/ 5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4" h="536">
                  <a:moveTo>
                    <a:pt x="47" y="55"/>
                  </a:moveTo>
                  <a:lnTo>
                    <a:pt x="123" y="0"/>
                  </a:lnTo>
                  <a:lnTo>
                    <a:pt x="289" y="0"/>
                  </a:lnTo>
                  <a:lnTo>
                    <a:pt x="389" y="29"/>
                  </a:lnTo>
                  <a:lnTo>
                    <a:pt x="273" y="173"/>
                  </a:lnTo>
                  <a:lnTo>
                    <a:pt x="446" y="84"/>
                  </a:lnTo>
                  <a:lnTo>
                    <a:pt x="583" y="34"/>
                  </a:lnTo>
                  <a:lnTo>
                    <a:pt x="690" y="82"/>
                  </a:lnTo>
                  <a:lnTo>
                    <a:pt x="737" y="139"/>
                  </a:lnTo>
                  <a:lnTo>
                    <a:pt x="644" y="166"/>
                  </a:lnTo>
                  <a:lnTo>
                    <a:pt x="538" y="230"/>
                  </a:lnTo>
                  <a:lnTo>
                    <a:pt x="530" y="350"/>
                  </a:lnTo>
                  <a:lnTo>
                    <a:pt x="709" y="200"/>
                  </a:lnTo>
                  <a:lnTo>
                    <a:pt x="785" y="186"/>
                  </a:lnTo>
                  <a:lnTo>
                    <a:pt x="870" y="243"/>
                  </a:lnTo>
                  <a:lnTo>
                    <a:pt x="884" y="329"/>
                  </a:lnTo>
                  <a:lnTo>
                    <a:pt x="680" y="510"/>
                  </a:lnTo>
                  <a:lnTo>
                    <a:pt x="578" y="536"/>
                  </a:lnTo>
                  <a:lnTo>
                    <a:pt x="437" y="517"/>
                  </a:lnTo>
                  <a:lnTo>
                    <a:pt x="325" y="397"/>
                  </a:lnTo>
                  <a:lnTo>
                    <a:pt x="97" y="403"/>
                  </a:lnTo>
                  <a:lnTo>
                    <a:pt x="30" y="321"/>
                  </a:lnTo>
                  <a:lnTo>
                    <a:pt x="0" y="137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2" name="Freeform 14"/>
            <p:cNvSpPr>
              <a:spLocks/>
            </p:cNvSpPr>
            <p:nvPr/>
          </p:nvSpPr>
          <p:spPr bwMode="auto">
            <a:xfrm>
              <a:off x="3612" y="2884"/>
              <a:ext cx="419" cy="146"/>
            </a:xfrm>
            <a:custGeom>
              <a:avLst/>
              <a:gdLst>
                <a:gd name="T0" fmla="*/ 0 w 836"/>
                <a:gd name="T1" fmla="*/ 25 h 291"/>
                <a:gd name="T2" fmla="*/ 106 w 836"/>
                <a:gd name="T3" fmla="*/ 73 h 291"/>
                <a:gd name="T4" fmla="*/ 190 w 836"/>
                <a:gd name="T5" fmla="*/ 46 h 291"/>
                <a:gd name="T6" fmla="*/ 266 w 836"/>
                <a:gd name="T7" fmla="*/ 21 h 291"/>
                <a:gd name="T8" fmla="*/ 342 w 836"/>
                <a:gd name="T9" fmla="*/ 35 h 291"/>
                <a:gd name="T10" fmla="*/ 382 w 836"/>
                <a:gd name="T11" fmla="*/ 75 h 291"/>
                <a:gd name="T12" fmla="*/ 412 w 836"/>
                <a:gd name="T13" fmla="*/ 124 h 291"/>
                <a:gd name="T14" fmla="*/ 511 w 836"/>
                <a:gd name="T15" fmla="*/ 179 h 291"/>
                <a:gd name="T16" fmla="*/ 581 w 836"/>
                <a:gd name="T17" fmla="*/ 90 h 291"/>
                <a:gd name="T18" fmla="*/ 680 w 836"/>
                <a:gd name="T19" fmla="*/ 27 h 291"/>
                <a:gd name="T20" fmla="*/ 770 w 836"/>
                <a:gd name="T21" fmla="*/ 0 h 291"/>
                <a:gd name="T22" fmla="*/ 829 w 836"/>
                <a:gd name="T23" fmla="*/ 48 h 291"/>
                <a:gd name="T24" fmla="*/ 836 w 836"/>
                <a:gd name="T25" fmla="*/ 95 h 291"/>
                <a:gd name="T26" fmla="*/ 772 w 836"/>
                <a:gd name="T27" fmla="*/ 189 h 291"/>
                <a:gd name="T28" fmla="*/ 663 w 836"/>
                <a:gd name="T29" fmla="*/ 265 h 291"/>
                <a:gd name="T30" fmla="*/ 561 w 836"/>
                <a:gd name="T31" fmla="*/ 291 h 291"/>
                <a:gd name="T32" fmla="*/ 407 w 836"/>
                <a:gd name="T33" fmla="*/ 268 h 291"/>
                <a:gd name="T34" fmla="*/ 289 w 836"/>
                <a:gd name="T35" fmla="*/ 164 h 291"/>
                <a:gd name="T36" fmla="*/ 112 w 836"/>
                <a:gd name="T37" fmla="*/ 154 h 291"/>
                <a:gd name="T38" fmla="*/ 23 w 836"/>
                <a:gd name="T39" fmla="*/ 111 h 291"/>
                <a:gd name="T40" fmla="*/ 0 w 836"/>
                <a:gd name="T41" fmla="*/ 25 h 291"/>
                <a:gd name="T42" fmla="*/ 0 w 836"/>
                <a:gd name="T43" fmla="*/ 25 h 291"/>
                <a:gd name="T44" fmla="*/ 0 w 836"/>
                <a:gd name="T45" fmla="*/ 2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6" h="291">
                  <a:moveTo>
                    <a:pt x="0" y="25"/>
                  </a:moveTo>
                  <a:lnTo>
                    <a:pt x="106" y="73"/>
                  </a:lnTo>
                  <a:lnTo>
                    <a:pt x="190" y="46"/>
                  </a:lnTo>
                  <a:lnTo>
                    <a:pt x="266" y="21"/>
                  </a:lnTo>
                  <a:lnTo>
                    <a:pt x="342" y="35"/>
                  </a:lnTo>
                  <a:lnTo>
                    <a:pt x="382" y="75"/>
                  </a:lnTo>
                  <a:lnTo>
                    <a:pt x="412" y="124"/>
                  </a:lnTo>
                  <a:lnTo>
                    <a:pt x="511" y="179"/>
                  </a:lnTo>
                  <a:lnTo>
                    <a:pt x="581" y="90"/>
                  </a:lnTo>
                  <a:lnTo>
                    <a:pt x="680" y="27"/>
                  </a:lnTo>
                  <a:lnTo>
                    <a:pt x="770" y="0"/>
                  </a:lnTo>
                  <a:lnTo>
                    <a:pt x="829" y="48"/>
                  </a:lnTo>
                  <a:lnTo>
                    <a:pt x="836" y="95"/>
                  </a:lnTo>
                  <a:lnTo>
                    <a:pt x="772" y="189"/>
                  </a:lnTo>
                  <a:lnTo>
                    <a:pt x="663" y="265"/>
                  </a:lnTo>
                  <a:lnTo>
                    <a:pt x="561" y="291"/>
                  </a:lnTo>
                  <a:lnTo>
                    <a:pt x="407" y="268"/>
                  </a:lnTo>
                  <a:lnTo>
                    <a:pt x="289" y="164"/>
                  </a:lnTo>
                  <a:lnTo>
                    <a:pt x="112" y="154"/>
                  </a:lnTo>
                  <a:lnTo>
                    <a:pt x="23" y="1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3" name="Freeform 15"/>
            <p:cNvSpPr>
              <a:spLocks/>
            </p:cNvSpPr>
            <p:nvPr/>
          </p:nvSpPr>
          <p:spPr bwMode="auto">
            <a:xfrm>
              <a:off x="3616" y="2782"/>
              <a:ext cx="104" cy="63"/>
            </a:xfrm>
            <a:custGeom>
              <a:avLst/>
              <a:gdLst>
                <a:gd name="T0" fmla="*/ 35 w 208"/>
                <a:gd name="T1" fmla="*/ 0 h 125"/>
                <a:gd name="T2" fmla="*/ 126 w 208"/>
                <a:gd name="T3" fmla="*/ 38 h 125"/>
                <a:gd name="T4" fmla="*/ 166 w 208"/>
                <a:gd name="T5" fmla="*/ 72 h 125"/>
                <a:gd name="T6" fmla="*/ 206 w 208"/>
                <a:gd name="T7" fmla="*/ 108 h 125"/>
                <a:gd name="T8" fmla="*/ 208 w 208"/>
                <a:gd name="T9" fmla="*/ 124 h 125"/>
                <a:gd name="T10" fmla="*/ 192 w 208"/>
                <a:gd name="T11" fmla="*/ 125 h 125"/>
                <a:gd name="T12" fmla="*/ 151 w 208"/>
                <a:gd name="T13" fmla="*/ 97 h 125"/>
                <a:gd name="T14" fmla="*/ 101 w 208"/>
                <a:gd name="T15" fmla="*/ 76 h 125"/>
                <a:gd name="T16" fmla="*/ 0 w 208"/>
                <a:gd name="T17" fmla="*/ 55 h 125"/>
                <a:gd name="T18" fmla="*/ 0 w 208"/>
                <a:gd name="T19" fmla="*/ 27 h 125"/>
                <a:gd name="T20" fmla="*/ 35 w 208"/>
                <a:gd name="T21" fmla="*/ 0 h 125"/>
                <a:gd name="T22" fmla="*/ 35 w 208"/>
                <a:gd name="T23" fmla="*/ 0 h 125"/>
                <a:gd name="T24" fmla="*/ 35 w 2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125">
                  <a:moveTo>
                    <a:pt x="35" y="0"/>
                  </a:moveTo>
                  <a:lnTo>
                    <a:pt x="126" y="38"/>
                  </a:lnTo>
                  <a:lnTo>
                    <a:pt x="166" y="72"/>
                  </a:lnTo>
                  <a:lnTo>
                    <a:pt x="206" y="108"/>
                  </a:lnTo>
                  <a:lnTo>
                    <a:pt x="208" y="124"/>
                  </a:lnTo>
                  <a:lnTo>
                    <a:pt x="192" y="125"/>
                  </a:lnTo>
                  <a:lnTo>
                    <a:pt x="151" y="97"/>
                  </a:lnTo>
                  <a:lnTo>
                    <a:pt x="101" y="76"/>
                  </a:lnTo>
                  <a:lnTo>
                    <a:pt x="0" y="55"/>
                  </a:lnTo>
                  <a:lnTo>
                    <a:pt x="0" y="27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4" name="Freeform 16"/>
            <p:cNvSpPr>
              <a:spLocks/>
            </p:cNvSpPr>
            <p:nvPr/>
          </p:nvSpPr>
          <p:spPr bwMode="auto">
            <a:xfrm>
              <a:off x="3936" y="2821"/>
              <a:ext cx="115" cy="200"/>
            </a:xfrm>
            <a:custGeom>
              <a:avLst/>
              <a:gdLst>
                <a:gd name="T0" fmla="*/ 139 w 230"/>
                <a:gd name="T1" fmla="*/ 2 h 399"/>
                <a:gd name="T2" fmla="*/ 177 w 230"/>
                <a:gd name="T3" fmla="*/ 51 h 399"/>
                <a:gd name="T4" fmla="*/ 230 w 230"/>
                <a:gd name="T5" fmla="*/ 120 h 399"/>
                <a:gd name="T6" fmla="*/ 230 w 230"/>
                <a:gd name="T7" fmla="*/ 219 h 399"/>
                <a:gd name="T8" fmla="*/ 160 w 230"/>
                <a:gd name="T9" fmla="*/ 321 h 399"/>
                <a:gd name="T10" fmla="*/ 72 w 230"/>
                <a:gd name="T11" fmla="*/ 365 h 399"/>
                <a:gd name="T12" fmla="*/ 12 w 230"/>
                <a:gd name="T13" fmla="*/ 399 h 399"/>
                <a:gd name="T14" fmla="*/ 0 w 230"/>
                <a:gd name="T15" fmla="*/ 380 h 399"/>
                <a:gd name="T16" fmla="*/ 101 w 230"/>
                <a:gd name="T17" fmla="*/ 298 h 399"/>
                <a:gd name="T18" fmla="*/ 181 w 230"/>
                <a:gd name="T19" fmla="*/ 198 h 399"/>
                <a:gd name="T20" fmla="*/ 171 w 230"/>
                <a:gd name="T21" fmla="*/ 101 h 399"/>
                <a:gd name="T22" fmla="*/ 150 w 230"/>
                <a:gd name="T23" fmla="*/ 57 h 399"/>
                <a:gd name="T24" fmla="*/ 122 w 230"/>
                <a:gd name="T25" fmla="*/ 15 h 399"/>
                <a:gd name="T26" fmla="*/ 124 w 230"/>
                <a:gd name="T27" fmla="*/ 0 h 399"/>
                <a:gd name="T28" fmla="*/ 139 w 230"/>
                <a:gd name="T29" fmla="*/ 2 h 399"/>
                <a:gd name="T30" fmla="*/ 139 w 230"/>
                <a:gd name="T31" fmla="*/ 2 h 399"/>
                <a:gd name="T32" fmla="*/ 139 w 230"/>
                <a:gd name="T33" fmla="*/ 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0" h="399">
                  <a:moveTo>
                    <a:pt x="139" y="2"/>
                  </a:moveTo>
                  <a:lnTo>
                    <a:pt x="177" y="51"/>
                  </a:lnTo>
                  <a:lnTo>
                    <a:pt x="230" y="120"/>
                  </a:lnTo>
                  <a:lnTo>
                    <a:pt x="230" y="219"/>
                  </a:lnTo>
                  <a:lnTo>
                    <a:pt x="160" y="321"/>
                  </a:lnTo>
                  <a:lnTo>
                    <a:pt x="72" y="365"/>
                  </a:lnTo>
                  <a:lnTo>
                    <a:pt x="12" y="399"/>
                  </a:lnTo>
                  <a:lnTo>
                    <a:pt x="0" y="380"/>
                  </a:lnTo>
                  <a:lnTo>
                    <a:pt x="101" y="298"/>
                  </a:lnTo>
                  <a:lnTo>
                    <a:pt x="181" y="198"/>
                  </a:lnTo>
                  <a:lnTo>
                    <a:pt x="171" y="101"/>
                  </a:lnTo>
                  <a:lnTo>
                    <a:pt x="150" y="57"/>
                  </a:lnTo>
                  <a:lnTo>
                    <a:pt x="122" y="15"/>
                  </a:lnTo>
                  <a:lnTo>
                    <a:pt x="124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5" name="Freeform 17"/>
            <p:cNvSpPr>
              <a:spLocks/>
            </p:cNvSpPr>
            <p:nvPr/>
          </p:nvSpPr>
          <p:spPr bwMode="auto">
            <a:xfrm>
              <a:off x="3589" y="2703"/>
              <a:ext cx="375" cy="325"/>
            </a:xfrm>
            <a:custGeom>
              <a:avLst/>
              <a:gdLst>
                <a:gd name="T0" fmla="*/ 736 w 751"/>
                <a:gd name="T1" fmla="*/ 168 h 650"/>
                <a:gd name="T2" fmla="*/ 673 w 751"/>
                <a:gd name="T3" fmla="*/ 120 h 650"/>
                <a:gd name="T4" fmla="*/ 645 w 751"/>
                <a:gd name="T5" fmla="*/ 99 h 650"/>
                <a:gd name="T6" fmla="*/ 609 w 751"/>
                <a:gd name="T7" fmla="*/ 80 h 650"/>
                <a:gd name="T8" fmla="*/ 559 w 751"/>
                <a:gd name="T9" fmla="*/ 61 h 650"/>
                <a:gd name="T10" fmla="*/ 514 w 751"/>
                <a:gd name="T11" fmla="*/ 48 h 650"/>
                <a:gd name="T12" fmla="*/ 422 w 751"/>
                <a:gd name="T13" fmla="*/ 36 h 650"/>
                <a:gd name="T14" fmla="*/ 232 w 751"/>
                <a:gd name="T15" fmla="*/ 73 h 650"/>
                <a:gd name="T16" fmla="*/ 177 w 751"/>
                <a:gd name="T17" fmla="*/ 99 h 650"/>
                <a:gd name="T18" fmla="*/ 128 w 751"/>
                <a:gd name="T19" fmla="*/ 141 h 650"/>
                <a:gd name="T20" fmla="*/ 71 w 751"/>
                <a:gd name="T21" fmla="*/ 202 h 650"/>
                <a:gd name="T22" fmla="*/ 46 w 751"/>
                <a:gd name="T23" fmla="*/ 284 h 650"/>
                <a:gd name="T24" fmla="*/ 48 w 751"/>
                <a:gd name="T25" fmla="*/ 350 h 650"/>
                <a:gd name="T26" fmla="*/ 65 w 751"/>
                <a:gd name="T27" fmla="*/ 411 h 650"/>
                <a:gd name="T28" fmla="*/ 99 w 751"/>
                <a:gd name="T29" fmla="*/ 458 h 650"/>
                <a:gd name="T30" fmla="*/ 152 w 751"/>
                <a:gd name="T31" fmla="*/ 476 h 650"/>
                <a:gd name="T32" fmla="*/ 301 w 751"/>
                <a:gd name="T33" fmla="*/ 477 h 650"/>
                <a:gd name="T34" fmla="*/ 365 w 751"/>
                <a:gd name="T35" fmla="*/ 496 h 650"/>
                <a:gd name="T36" fmla="*/ 420 w 751"/>
                <a:gd name="T37" fmla="*/ 544 h 650"/>
                <a:gd name="T38" fmla="*/ 468 w 751"/>
                <a:gd name="T39" fmla="*/ 584 h 650"/>
                <a:gd name="T40" fmla="*/ 515 w 751"/>
                <a:gd name="T41" fmla="*/ 609 h 650"/>
                <a:gd name="T42" fmla="*/ 628 w 751"/>
                <a:gd name="T43" fmla="*/ 628 h 650"/>
                <a:gd name="T44" fmla="*/ 628 w 751"/>
                <a:gd name="T45" fmla="*/ 650 h 650"/>
                <a:gd name="T46" fmla="*/ 495 w 751"/>
                <a:gd name="T47" fmla="*/ 643 h 650"/>
                <a:gd name="T48" fmla="*/ 382 w 751"/>
                <a:gd name="T49" fmla="*/ 580 h 650"/>
                <a:gd name="T50" fmla="*/ 335 w 751"/>
                <a:gd name="T51" fmla="*/ 542 h 650"/>
                <a:gd name="T52" fmla="*/ 280 w 751"/>
                <a:gd name="T53" fmla="*/ 527 h 650"/>
                <a:gd name="T54" fmla="*/ 152 w 751"/>
                <a:gd name="T55" fmla="*/ 527 h 650"/>
                <a:gd name="T56" fmla="*/ 80 w 751"/>
                <a:gd name="T57" fmla="*/ 504 h 650"/>
                <a:gd name="T58" fmla="*/ 33 w 751"/>
                <a:gd name="T59" fmla="*/ 445 h 650"/>
                <a:gd name="T60" fmla="*/ 6 w 751"/>
                <a:gd name="T61" fmla="*/ 365 h 650"/>
                <a:gd name="T62" fmla="*/ 0 w 751"/>
                <a:gd name="T63" fmla="*/ 280 h 650"/>
                <a:gd name="T64" fmla="*/ 27 w 751"/>
                <a:gd name="T65" fmla="*/ 181 h 650"/>
                <a:gd name="T66" fmla="*/ 53 w 751"/>
                <a:gd name="T67" fmla="*/ 143 h 650"/>
                <a:gd name="T68" fmla="*/ 91 w 751"/>
                <a:gd name="T69" fmla="*/ 105 h 650"/>
                <a:gd name="T70" fmla="*/ 152 w 751"/>
                <a:gd name="T71" fmla="*/ 59 h 650"/>
                <a:gd name="T72" fmla="*/ 221 w 751"/>
                <a:gd name="T73" fmla="*/ 29 h 650"/>
                <a:gd name="T74" fmla="*/ 325 w 751"/>
                <a:gd name="T75" fmla="*/ 4 h 650"/>
                <a:gd name="T76" fmla="*/ 449 w 751"/>
                <a:gd name="T77" fmla="*/ 0 h 650"/>
                <a:gd name="T78" fmla="*/ 591 w 751"/>
                <a:gd name="T79" fmla="*/ 38 h 650"/>
                <a:gd name="T80" fmla="*/ 685 w 751"/>
                <a:gd name="T81" fmla="*/ 99 h 650"/>
                <a:gd name="T82" fmla="*/ 747 w 751"/>
                <a:gd name="T83" fmla="*/ 149 h 650"/>
                <a:gd name="T84" fmla="*/ 751 w 751"/>
                <a:gd name="T85" fmla="*/ 164 h 650"/>
                <a:gd name="T86" fmla="*/ 736 w 751"/>
                <a:gd name="T87" fmla="*/ 168 h 650"/>
                <a:gd name="T88" fmla="*/ 736 w 751"/>
                <a:gd name="T89" fmla="*/ 168 h 650"/>
                <a:gd name="T90" fmla="*/ 736 w 751"/>
                <a:gd name="T91" fmla="*/ 168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1" h="650">
                  <a:moveTo>
                    <a:pt x="736" y="168"/>
                  </a:moveTo>
                  <a:lnTo>
                    <a:pt x="673" y="120"/>
                  </a:lnTo>
                  <a:lnTo>
                    <a:pt x="645" y="99"/>
                  </a:lnTo>
                  <a:lnTo>
                    <a:pt x="609" y="80"/>
                  </a:lnTo>
                  <a:lnTo>
                    <a:pt x="559" y="61"/>
                  </a:lnTo>
                  <a:lnTo>
                    <a:pt x="514" y="48"/>
                  </a:lnTo>
                  <a:lnTo>
                    <a:pt x="422" y="36"/>
                  </a:lnTo>
                  <a:lnTo>
                    <a:pt x="232" y="73"/>
                  </a:lnTo>
                  <a:lnTo>
                    <a:pt x="177" y="99"/>
                  </a:lnTo>
                  <a:lnTo>
                    <a:pt x="128" y="141"/>
                  </a:lnTo>
                  <a:lnTo>
                    <a:pt x="71" y="202"/>
                  </a:lnTo>
                  <a:lnTo>
                    <a:pt x="46" y="284"/>
                  </a:lnTo>
                  <a:lnTo>
                    <a:pt x="48" y="350"/>
                  </a:lnTo>
                  <a:lnTo>
                    <a:pt x="65" y="411"/>
                  </a:lnTo>
                  <a:lnTo>
                    <a:pt x="99" y="458"/>
                  </a:lnTo>
                  <a:lnTo>
                    <a:pt x="152" y="476"/>
                  </a:lnTo>
                  <a:lnTo>
                    <a:pt x="301" y="477"/>
                  </a:lnTo>
                  <a:lnTo>
                    <a:pt x="365" y="496"/>
                  </a:lnTo>
                  <a:lnTo>
                    <a:pt x="420" y="544"/>
                  </a:lnTo>
                  <a:lnTo>
                    <a:pt x="468" y="584"/>
                  </a:lnTo>
                  <a:lnTo>
                    <a:pt x="515" y="609"/>
                  </a:lnTo>
                  <a:lnTo>
                    <a:pt x="628" y="628"/>
                  </a:lnTo>
                  <a:lnTo>
                    <a:pt x="628" y="650"/>
                  </a:lnTo>
                  <a:lnTo>
                    <a:pt x="495" y="643"/>
                  </a:lnTo>
                  <a:lnTo>
                    <a:pt x="382" y="580"/>
                  </a:lnTo>
                  <a:lnTo>
                    <a:pt x="335" y="542"/>
                  </a:lnTo>
                  <a:lnTo>
                    <a:pt x="280" y="527"/>
                  </a:lnTo>
                  <a:lnTo>
                    <a:pt x="152" y="527"/>
                  </a:lnTo>
                  <a:lnTo>
                    <a:pt x="80" y="504"/>
                  </a:lnTo>
                  <a:lnTo>
                    <a:pt x="33" y="445"/>
                  </a:lnTo>
                  <a:lnTo>
                    <a:pt x="6" y="365"/>
                  </a:lnTo>
                  <a:lnTo>
                    <a:pt x="0" y="280"/>
                  </a:lnTo>
                  <a:lnTo>
                    <a:pt x="27" y="181"/>
                  </a:lnTo>
                  <a:lnTo>
                    <a:pt x="53" y="143"/>
                  </a:lnTo>
                  <a:lnTo>
                    <a:pt x="91" y="105"/>
                  </a:lnTo>
                  <a:lnTo>
                    <a:pt x="152" y="59"/>
                  </a:lnTo>
                  <a:lnTo>
                    <a:pt x="221" y="29"/>
                  </a:lnTo>
                  <a:lnTo>
                    <a:pt x="325" y="4"/>
                  </a:lnTo>
                  <a:lnTo>
                    <a:pt x="449" y="0"/>
                  </a:lnTo>
                  <a:lnTo>
                    <a:pt x="591" y="38"/>
                  </a:lnTo>
                  <a:lnTo>
                    <a:pt x="685" y="99"/>
                  </a:lnTo>
                  <a:lnTo>
                    <a:pt x="747" y="149"/>
                  </a:lnTo>
                  <a:lnTo>
                    <a:pt x="751" y="164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6" name="Freeform 18"/>
            <p:cNvSpPr>
              <a:spLocks/>
            </p:cNvSpPr>
            <p:nvPr/>
          </p:nvSpPr>
          <p:spPr bwMode="auto">
            <a:xfrm>
              <a:off x="3849" y="2853"/>
              <a:ext cx="107" cy="140"/>
            </a:xfrm>
            <a:custGeom>
              <a:avLst/>
              <a:gdLst>
                <a:gd name="T0" fmla="*/ 211 w 215"/>
                <a:gd name="T1" fmla="*/ 19 h 281"/>
                <a:gd name="T2" fmla="*/ 80 w 215"/>
                <a:gd name="T3" fmla="*/ 142 h 281"/>
                <a:gd name="T4" fmla="*/ 46 w 215"/>
                <a:gd name="T5" fmla="*/ 230 h 281"/>
                <a:gd name="T6" fmla="*/ 48 w 215"/>
                <a:gd name="T7" fmla="*/ 268 h 281"/>
                <a:gd name="T8" fmla="*/ 42 w 215"/>
                <a:gd name="T9" fmla="*/ 281 h 281"/>
                <a:gd name="T10" fmla="*/ 27 w 215"/>
                <a:gd name="T11" fmla="*/ 275 h 281"/>
                <a:gd name="T12" fmla="*/ 0 w 215"/>
                <a:gd name="T13" fmla="*/ 230 h 281"/>
                <a:gd name="T14" fmla="*/ 17 w 215"/>
                <a:gd name="T15" fmla="*/ 171 h 281"/>
                <a:gd name="T16" fmla="*/ 42 w 215"/>
                <a:gd name="T17" fmla="*/ 116 h 281"/>
                <a:gd name="T18" fmla="*/ 78 w 215"/>
                <a:gd name="T19" fmla="*/ 79 h 281"/>
                <a:gd name="T20" fmla="*/ 116 w 215"/>
                <a:gd name="T21" fmla="*/ 53 h 281"/>
                <a:gd name="T22" fmla="*/ 156 w 215"/>
                <a:gd name="T23" fmla="*/ 28 h 281"/>
                <a:gd name="T24" fmla="*/ 198 w 215"/>
                <a:gd name="T25" fmla="*/ 0 h 281"/>
                <a:gd name="T26" fmla="*/ 215 w 215"/>
                <a:gd name="T27" fmla="*/ 3 h 281"/>
                <a:gd name="T28" fmla="*/ 211 w 215"/>
                <a:gd name="T29" fmla="*/ 19 h 281"/>
                <a:gd name="T30" fmla="*/ 211 w 215"/>
                <a:gd name="T31" fmla="*/ 19 h 281"/>
                <a:gd name="T32" fmla="*/ 211 w 215"/>
                <a:gd name="T33" fmla="*/ 1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81">
                  <a:moveTo>
                    <a:pt x="211" y="19"/>
                  </a:moveTo>
                  <a:lnTo>
                    <a:pt x="80" y="142"/>
                  </a:lnTo>
                  <a:lnTo>
                    <a:pt x="46" y="230"/>
                  </a:lnTo>
                  <a:lnTo>
                    <a:pt x="48" y="268"/>
                  </a:lnTo>
                  <a:lnTo>
                    <a:pt x="42" y="281"/>
                  </a:lnTo>
                  <a:lnTo>
                    <a:pt x="27" y="275"/>
                  </a:lnTo>
                  <a:lnTo>
                    <a:pt x="0" y="230"/>
                  </a:lnTo>
                  <a:lnTo>
                    <a:pt x="17" y="171"/>
                  </a:lnTo>
                  <a:lnTo>
                    <a:pt x="42" y="116"/>
                  </a:lnTo>
                  <a:lnTo>
                    <a:pt x="78" y="79"/>
                  </a:lnTo>
                  <a:lnTo>
                    <a:pt x="116" y="53"/>
                  </a:lnTo>
                  <a:lnTo>
                    <a:pt x="156" y="28"/>
                  </a:lnTo>
                  <a:lnTo>
                    <a:pt x="198" y="0"/>
                  </a:lnTo>
                  <a:lnTo>
                    <a:pt x="215" y="3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7" name="Freeform 19"/>
            <p:cNvSpPr>
              <a:spLocks/>
            </p:cNvSpPr>
            <p:nvPr/>
          </p:nvSpPr>
          <p:spPr bwMode="auto">
            <a:xfrm>
              <a:off x="3725" y="2748"/>
              <a:ext cx="167" cy="100"/>
            </a:xfrm>
            <a:custGeom>
              <a:avLst/>
              <a:gdLst>
                <a:gd name="T0" fmla="*/ 325 w 333"/>
                <a:gd name="T1" fmla="*/ 20 h 199"/>
                <a:gd name="T2" fmla="*/ 141 w 333"/>
                <a:gd name="T3" fmla="*/ 102 h 199"/>
                <a:gd name="T4" fmla="*/ 65 w 333"/>
                <a:gd name="T5" fmla="*/ 161 h 199"/>
                <a:gd name="T6" fmla="*/ 29 w 333"/>
                <a:gd name="T7" fmla="*/ 197 h 199"/>
                <a:gd name="T8" fmla="*/ 2 w 333"/>
                <a:gd name="T9" fmla="*/ 199 h 199"/>
                <a:gd name="T10" fmla="*/ 0 w 333"/>
                <a:gd name="T11" fmla="*/ 171 h 199"/>
                <a:gd name="T12" fmla="*/ 32 w 333"/>
                <a:gd name="T13" fmla="*/ 127 h 199"/>
                <a:gd name="T14" fmla="*/ 116 w 333"/>
                <a:gd name="T15" fmla="*/ 62 h 199"/>
                <a:gd name="T16" fmla="*/ 165 w 333"/>
                <a:gd name="T17" fmla="*/ 38 h 199"/>
                <a:gd name="T18" fmla="*/ 215 w 333"/>
                <a:gd name="T19" fmla="*/ 24 h 199"/>
                <a:gd name="T20" fmla="*/ 319 w 333"/>
                <a:gd name="T21" fmla="*/ 0 h 199"/>
                <a:gd name="T22" fmla="*/ 333 w 333"/>
                <a:gd name="T23" fmla="*/ 7 h 199"/>
                <a:gd name="T24" fmla="*/ 325 w 333"/>
                <a:gd name="T25" fmla="*/ 20 h 199"/>
                <a:gd name="T26" fmla="*/ 325 w 333"/>
                <a:gd name="T27" fmla="*/ 20 h 199"/>
                <a:gd name="T28" fmla="*/ 325 w 333"/>
                <a:gd name="T29" fmla="*/ 2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199">
                  <a:moveTo>
                    <a:pt x="325" y="20"/>
                  </a:moveTo>
                  <a:lnTo>
                    <a:pt x="141" y="102"/>
                  </a:lnTo>
                  <a:lnTo>
                    <a:pt x="65" y="161"/>
                  </a:lnTo>
                  <a:lnTo>
                    <a:pt x="29" y="197"/>
                  </a:lnTo>
                  <a:lnTo>
                    <a:pt x="2" y="199"/>
                  </a:lnTo>
                  <a:lnTo>
                    <a:pt x="0" y="171"/>
                  </a:lnTo>
                  <a:lnTo>
                    <a:pt x="32" y="127"/>
                  </a:lnTo>
                  <a:lnTo>
                    <a:pt x="116" y="62"/>
                  </a:lnTo>
                  <a:lnTo>
                    <a:pt x="165" y="38"/>
                  </a:lnTo>
                  <a:lnTo>
                    <a:pt x="215" y="24"/>
                  </a:lnTo>
                  <a:lnTo>
                    <a:pt x="319" y="0"/>
                  </a:lnTo>
                  <a:lnTo>
                    <a:pt x="333" y="7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8" name="Freeform 20"/>
            <p:cNvSpPr>
              <a:spLocks/>
            </p:cNvSpPr>
            <p:nvPr/>
          </p:nvSpPr>
          <p:spPr bwMode="auto">
            <a:xfrm>
              <a:off x="3675" y="2727"/>
              <a:ext cx="110" cy="27"/>
            </a:xfrm>
            <a:custGeom>
              <a:avLst/>
              <a:gdLst>
                <a:gd name="T0" fmla="*/ 14 w 221"/>
                <a:gd name="T1" fmla="*/ 2 h 53"/>
                <a:gd name="T2" fmla="*/ 42 w 221"/>
                <a:gd name="T3" fmla="*/ 0 h 53"/>
                <a:gd name="T4" fmla="*/ 133 w 221"/>
                <a:gd name="T5" fmla="*/ 0 h 53"/>
                <a:gd name="T6" fmla="*/ 215 w 221"/>
                <a:gd name="T7" fmla="*/ 32 h 53"/>
                <a:gd name="T8" fmla="*/ 221 w 221"/>
                <a:gd name="T9" fmla="*/ 47 h 53"/>
                <a:gd name="T10" fmla="*/ 207 w 221"/>
                <a:gd name="T11" fmla="*/ 53 h 53"/>
                <a:gd name="T12" fmla="*/ 130 w 221"/>
                <a:gd name="T13" fmla="*/ 36 h 53"/>
                <a:gd name="T14" fmla="*/ 42 w 221"/>
                <a:gd name="T15" fmla="*/ 36 h 53"/>
                <a:gd name="T16" fmla="*/ 14 w 221"/>
                <a:gd name="T17" fmla="*/ 32 h 53"/>
                <a:gd name="T18" fmla="*/ 0 w 221"/>
                <a:gd name="T19" fmla="*/ 17 h 53"/>
                <a:gd name="T20" fmla="*/ 14 w 221"/>
                <a:gd name="T21" fmla="*/ 2 h 53"/>
                <a:gd name="T22" fmla="*/ 14 w 221"/>
                <a:gd name="T23" fmla="*/ 2 h 53"/>
                <a:gd name="T24" fmla="*/ 14 w 221"/>
                <a:gd name="T2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53">
                  <a:moveTo>
                    <a:pt x="14" y="2"/>
                  </a:moveTo>
                  <a:lnTo>
                    <a:pt x="42" y="0"/>
                  </a:lnTo>
                  <a:lnTo>
                    <a:pt x="133" y="0"/>
                  </a:lnTo>
                  <a:lnTo>
                    <a:pt x="215" y="32"/>
                  </a:lnTo>
                  <a:lnTo>
                    <a:pt x="221" y="47"/>
                  </a:lnTo>
                  <a:lnTo>
                    <a:pt x="207" y="53"/>
                  </a:lnTo>
                  <a:lnTo>
                    <a:pt x="130" y="36"/>
                  </a:lnTo>
                  <a:lnTo>
                    <a:pt x="42" y="36"/>
                  </a:lnTo>
                  <a:lnTo>
                    <a:pt x="14" y="32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9" name="Freeform 21"/>
            <p:cNvSpPr>
              <a:spLocks/>
            </p:cNvSpPr>
            <p:nvPr/>
          </p:nvSpPr>
          <p:spPr bwMode="auto">
            <a:xfrm>
              <a:off x="3507" y="2903"/>
              <a:ext cx="518" cy="240"/>
            </a:xfrm>
            <a:custGeom>
              <a:avLst/>
              <a:gdLst>
                <a:gd name="T0" fmla="*/ 24 w 1036"/>
                <a:gd name="T1" fmla="*/ 0 h 479"/>
                <a:gd name="T2" fmla="*/ 95 w 1036"/>
                <a:gd name="T3" fmla="*/ 35 h 479"/>
                <a:gd name="T4" fmla="*/ 159 w 1036"/>
                <a:gd name="T5" fmla="*/ 86 h 479"/>
                <a:gd name="T6" fmla="*/ 211 w 1036"/>
                <a:gd name="T7" fmla="*/ 162 h 479"/>
                <a:gd name="T8" fmla="*/ 241 w 1036"/>
                <a:gd name="T9" fmla="*/ 265 h 479"/>
                <a:gd name="T10" fmla="*/ 327 w 1036"/>
                <a:gd name="T11" fmla="*/ 341 h 479"/>
                <a:gd name="T12" fmla="*/ 424 w 1036"/>
                <a:gd name="T13" fmla="*/ 384 h 479"/>
                <a:gd name="T14" fmla="*/ 618 w 1036"/>
                <a:gd name="T15" fmla="*/ 422 h 479"/>
                <a:gd name="T16" fmla="*/ 791 w 1036"/>
                <a:gd name="T17" fmla="*/ 394 h 479"/>
                <a:gd name="T18" fmla="*/ 935 w 1036"/>
                <a:gd name="T19" fmla="*/ 324 h 479"/>
                <a:gd name="T20" fmla="*/ 986 w 1036"/>
                <a:gd name="T21" fmla="*/ 253 h 479"/>
                <a:gd name="T22" fmla="*/ 994 w 1036"/>
                <a:gd name="T23" fmla="*/ 181 h 479"/>
                <a:gd name="T24" fmla="*/ 903 w 1036"/>
                <a:gd name="T25" fmla="*/ 95 h 479"/>
                <a:gd name="T26" fmla="*/ 908 w 1036"/>
                <a:gd name="T27" fmla="*/ 65 h 479"/>
                <a:gd name="T28" fmla="*/ 929 w 1036"/>
                <a:gd name="T29" fmla="*/ 56 h 479"/>
                <a:gd name="T30" fmla="*/ 1000 w 1036"/>
                <a:gd name="T31" fmla="*/ 94 h 479"/>
                <a:gd name="T32" fmla="*/ 1034 w 1036"/>
                <a:gd name="T33" fmla="*/ 164 h 479"/>
                <a:gd name="T34" fmla="*/ 1036 w 1036"/>
                <a:gd name="T35" fmla="*/ 253 h 479"/>
                <a:gd name="T36" fmla="*/ 977 w 1036"/>
                <a:gd name="T37" fmla="*/ 356 h 479"/>
                <a:gd name="T38" fmla="*/ 901 w 1036"/>
                <a:gd name="T39" fmla="*/ 422 h 479"/>
                <a:gd name="T40" fmla="*/ 789 w 1036"/>
                <a:gd name="T41" fmla="*/ 457 h 479"/>
                <a:gd name="T42" fmla="*/ 677 w 1036"/>
                <a:gd name="T43" fmla="*/ 474 h 479"/>
                <a:gd name="T44" fmla="*/ 583 w 1036"/>
                <a:gd name="T45" fmla="*/ 479 h 479"/>
                <a:gd name="T46" fmla="*/ 437 w 1036"/>
                <a:gd name="T47" fmla="*/ 453 h 479"/>
                <a:gd name="T48" fmla="*/ 258 w 1036"/>
                <a:gd name="T49" fmla="*/ 373 h 479"/>
                <a:gd name="T50" fmla="*/ 190 w 1036"/>
                <a:gd name="T51" fmla="*/ 282 h 479"/>
                <a:gd name="T52" fmla="*/ 161 w 1036"/>
                <a:gd name="T53" fmla="*/ 211 h 479"/>
                <a:gd name="T54" fmla="*/ 125 w 1036"/>
                <a:gd name="T55" fmla="*/ 139 h 479"/>
                <a:gd name="T56" fmla="*/ 74 w 1036"/>
                <a:gd name="T57" fmla="*/ 75 h 479"/>
                <a:gd name="T58" fmla="*/ 0 w 1036"/>
                <a:gd name="T59" fmla="*/ 23 h 479"/>
                <a:gd name="T60" fmla="*/ 24 w 1036"/>
                <a:gd name="T61" fmla="*/ 0 h 479"/>
                <a:gd name="T62" fmla="*/ 24 w 1036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6" h="479">
                  <a:moveTo>
                    <a:pt x="24" y="0"/>
                  </a:moveTo>
                  <a:lnTo>
                    <a:pt x="95" y="35"/>
                  </a:lnTo>
                  <a:lnTo>
                    <a:pt x="159" y="86"/>
                  </a:lnTo>
                  <a:lnTo>
                    <a:pt x="211" y="162"/>
                  </a:lnTo>
                  <a:lnTo>
                    <a:pt x="241" y="265"/>
                  </a:lnTo>
                  <a:lnTo>
                    <a:pt x="327" y="341"/>
                  </a:lnTo>
                  <a:lnTo>
                    <a:pt x="424" y="384"/>
                  </a:lnTo>
                  <a:lnTo>
                    <a:pt x="618" y="422"/>
                  </a:lnTo>
                  <a:lnTo>
                    <a:pt x="791" y="394"/>
                  </a:lnTo>
                  <a:lnTo>
                    <a:pt x="935" y="324"/>
                  </a:lnTo>
                  <a:lnTo>
                    <a:pt x="986" y="253"/>
                  </a:lnTo>
                  <a:lnTo>
                    <a:pt x="994" y="181"/>
                  </a:lnTo>
                  <a:lnTo>
                    <a:pt x="903" y="95"/>
                  </a:lnTo>
                  <a:lnTo>
                    <a:pt x="908" y="65"/>
                  </a:lnTo>
                  <a:lnTo>
                    <a:pt x="929" y="56"/>
                  </a:lnTo>
                  <a:lnTo>
                    <a:pt x="1000" y="94"/>
                  </a:lnTo>
                  <a:lnTo>
                    <a:pt x="1034" y="164"/>
                  </a:lnTo>
                  <a:lnTo>
                    <a:pt x="1036" y="253"/>
                  </a:lnTo>
                  <a:lnTo>
                    <a:pt x="977" y="356"/>
                  </a:lnTo>
                  <a:lnTo>
                    <a:pt x="901" y="422"/>
                  </a:lnTo>
                  <a:lnTo>
                    <a:pt x="789" y="457"/>
                  </a:lnTo>
                  <a:lnTo>
                    <a:pt x="677" y="474"/>
                  </a:lnTo>
                  <a:lnTo>
                    <a:pt x="583" y="479"/>
                  </a:lnTo>
                  <a:lnTo>
                    <a:pt x="437" y="453"/>
                  </a:lnTo>
                  <a:lnTo>
                    <a:pt x="258" y="373"/>
                  </a:lnTo>
                  <a:lnTo>
                    <a:pt x="190" y="282"/>
                  </a:lnTo>
                  <a:lnTo>
                    <a:pt x="161" y="211"/>
                  </a:lnTo>
                  <a:lnTo>
                    <a:pt x="125" y="139"/>
                  </a:lnTo>
                  <a:lnTo>
                    <a:pt x="74" y="75"/>
                  </a:lnTo>
                  <a:lnTo>
                    <a:pt x="0" y="23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0" name="Freeform 22"/>
            <p:cNvSpPr>
              <a:spLocks/>
            </p:cNvSpPr>
            <p:nvPr/>
          </p:nvSpPr>
          <p:spPr bwMode="auto">
            <a:xfrm>
              <a:off x="1978" y="2616"/>
              <a:ext cx="1555" cy="335"/>
            </a:xfrm>
            <a:custGeom>
              <a:avLst/>
              <a:gdLst>
                <a:gd name="T0" fmla="*/ 485 w 3108"/>
                <a:gd name="T1" fmla="*/ 0 h 669"/>
                <a:gd name="T2" fmla="*/ 395 w 3108"/>
                <a:gd name="T3" fmla="*/ 54 h 669"/>
                <a:gd name="T4" fmla="*/ 102 w 3108"/>
                <a:gd name="T5" fmla="*/ 432 h 669"/>
                <a:gd name="T6" fmla="*/ 0 w 3108"/>
                <a:gd name="T7" fmla="*/ 485 h 669"/>
                <a:gd name="T8" fmla="*/ 89 w 3108"/>
                <a:gd name="T9" fmla="*/ 626 h 669"/>
                <a:gd name="T10" fmla="*/ 758 w 3108"/>
                <a:gd name="T11" fmla="*/ 592 h 669"/>
                <a:gd name="T12" fmla="*/ 2897 w 3108"/>
                <a:gd name="T13" fmla="*/ 669 h 669"/>
                <a:gd name="T14" fmla="*/ 3108 w 3108"/>
                <a:gd name="T15" fmla="*/ 561 h 669"/>
                <a:gd name="T16" fmla="*/ 2625 w 3108"/>
                <a:gd name="T17" fmla="*/ 508 h 669"/>
                <a:gd name="T18" fmla="*/ 3019 w 3108"/>
                <a:gd name="T19" fmla="*/ 477 h 669"/>
                <a:gd name="T20" fmla="*/ 2927 w 3108"/>
                <a:gd name="T21" fmla="*/ 358 h 669"/>
                <a:gd name="T22" fmla="*/ 2770 w 3108"/>
                <a:gd name="T23" fmla="*/ 137 h 669"/>
                <a:gd name="T24" fmla="*/ 1597 w 3108"/>
                <a:gd name="T25" fmla="*/ 76 h 669"/>
                <a:gd name="T26" fmla="*/ 599 w 3108"/>
                <a:gd name="T27" fmla="*/ 8 h 669"/>
                <a:gd name="T28" fmla="*/ 485 w 3108"/>
                <a:gd name="T29" fmla="*/ 0 h 669"/>
                <a:gd name="T30" fmla="*/ 485 w 3108"/>
                <a:gd name="T31" fmla="*/ 0 h 669"/>
                <a:gd name="T32" fmla="*/ 485 w 3108"/>
                <a:gd name="T3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8" h="669">
                  <a:moveTo>
                    <a:pt x="485" y="0"/>
                  </a:moveTo>
                  <a:lnTo>
                    <a:pt x="395" y="54"/>
                  </a:lnTo>
                  <a:lnTo>
                    <a:pt x="102" y="432"/>
                  </a:lnTo>
                  <a:lnTo>
                    <a:pt x="0" y="485"/>
                  </a:lnTo>
                  <a:lnTo>
                    <a:pt x="89" y="626"/>
                  </a:lnTo>
                  <a:lnTo>
                    <a:pt x="758" y="592"/>
                  </a:lnTo>
                  <a:lnTo>
                    <a:pt x="2897" y="669"/>
                  </a:lnTo>
                  <a:lnTo>
                    <a:pt x="3108" y="561"/>
                  </a:lnTo>
                  <a:lnTo>
                    <a:pt x="2625" y="508"/>
                  </a:lnTo>
                  <a:lnTo>
                    <a:pt x="3019" y="477"/>
                  </a:lnTo>
                  <a:lnTo>
                    <a:pt x="2927" y="358"/>
                  </a:lnTo>
                  <a:lnTo>
                    <a:pt x="2770" y="137"/>
                  </a:lnTo>
                  <a:lnTo>
                    <a:pt x="1597" y="76"/>
                  </a:lnTo>
                  <a:lnTo>
                    <a:pt x="599" y="8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1" name="Freeform 23"/>
            <p:cNvSpPr>
              <a:spLocks/>
            </p:cNvSpPr>
            <p:nvPr/>
          </p:nvSpPr>
          <p:spPr bwMode="auto">
            <a:xfrm>
              <a:off x="2285" y="2422"/>
              <a:ext cx="1191" cy="327"/>
            </a:xfrm>
            <a:custGeom>
              <a:avLst/>
              <a:gdLst>
                <a:gd name="T0" fmla="*/ 0 w 2382"/>
                <a:gd name="T1" fmla="*/ 334 h 653"/>
                <a:gd name="T2" fmla="*/ 15 w 2382"/>
                <a:gd name="T3" fmla="*/ 154 h 653"/>
                <a:gd name="T4" fmla="*/ 203 w 2382"/>
                <a:gd name="T5" fmla="*/ 146 h 653"/>
                <a:gd name="T6" fmla="*/ 1028 w 2382"/>
                <a:gd name="T7" fmla="*/ 78 h 653"/>
                <a:gd name="T8" fmla="*/ 1369 w 2382"/>
                <a:gd name="T9" fmla="*/ 39 h 653"/>
                <a:gd name="T10" fmla="*/ 2064 w 2382"/>
                <a:gd name="T11" fmla="*/ 32 h 653"/>
                <a:gd name="T12" fmla="*/ 2306 w 2382"/>
                <a:gd name="T13" fmla="*/ 24 h 653"/>
                <a:gd name="T14" fmla="*/ 2382 w 2382"/>
                <a:gd name="T15" fmla="*/ 0 h 653"/>
                <a:gd name="T16" fmla="*/ 2336 w 2382"/>
                <a:gd name="T17" fmla="*/ 653 h 653"/>
                <a:gd name="T18" fmla="*/ 2217 w 2382"/>
                <a:gd name="T19" fmla="*/ 452 h 653"/>
                <a:gd name="T20" fmla="*/ 0 w 2382"/>
                <a:gd name="T21" fmla="*/ 334 h 653"/>
                <a:gd name="T22" fmla="*/ 0 w 2382"/>
                <a:gd name="T23" fmla="*/ 334 h 653"/>
                <a:gd name="T24" fmla="*/ 0 w 2382"/>
                <a:gd name="T25" fmla="*/ 334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2" h="653">
                  <a:moveTo>
                    <a:pt x="0" y="334"/>
                  </a:moveTo>
                  <a:lnTo>
                    <a:pt x="15" y="154"/>
                  </a:lnTo>
                  <a:lnTo>
                    <a:pt x="203" y="146"/>
                  </a:lnTo>
                  <a:lnTo>
                    <a:pt x="1028" y="78"/>
                  </a:lnTo>
                  <a:lnTo>
                    <a:pt x="1369" y="39"/>
                  </a:lnTo>
                  <a:lnTo>
                    <a:pt x="2064" y="32"/>
                  </a:lnTo>
                  <a:lnTo>
                    <a:pt x="2306" y="24"/>
                  </a:lnTo>
                  <a:lnTo>
                    <a:pt x="2382" y="0"/>
                  </a:lnTo>
                  <a:lnTo>
                    <a:pt x="2336" y="653"/>
                  </a:lnTo>
                  <a:lnTo>
                    <a:pt x="2217" y="452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2" name="Freeform 24"/>
            <p:cNvSpPr>
              <a:spLocks/>
            </p:cNvSpPr>
            <p:nvPr/>
          </p:nvSpPr>
          <p:spPr bwMode="auto">
            <a:xfrm>
              <a:off x="2595" y="2268"/>
              <a:ext cx="647" cy="144"/>
            </a:xfrm>
            <a:custGeom>
              <a:avLst/>
              <a:gdLst>
                <a:gd name="T0" fmla="*/ 64 w 1292"/>
                <a:gd name="T1" fmla="*/ 0 h 287"/>
                <a:gd name="T2" fmla="*/ 68 w 1292"/>
                <a:gd name="T3" fmla="*/ 91 h 287"/>
                <a:gd name="T4" fmla="*/ 0 w 1292"/>
                <a:gd name="T5" fmla="*/ 226 h 287"/>
                <a:gd name="T6" fmla="*/ 401 w 1292"/>
                <a:gd name="T7" fmla="*/ 137 h 287"/>
                <a:gd name="T8" fmla="*/ 604 w 1292"/>
                <a:gd name="T9" fmla="*/ 173 h 287"/>
                <a:gd name="T10" fmla="*/ 378 w 1292"/>
                <a:gd name="T11" fmla="*/ 287 h 287"/>
                <a:gd name="T12" fmla="*/ 1292 w 1292"/>
                <a:gd name="T13" fmla="*/ 226 h 287"/>
                <a:gd name="T14" fmla="*/ 1273 w 1292"/>
                <a:gd name="T15" fmla="*/ 104 h 287"/>
                <a:gd name="T16" fmla="*/ 1066 w 1292"/>
                <a:gd name="T17" fmla="*/ 129 h 287"/>
                <a:gd name="T18" fmla="*/ 960 w 1292"/>
                <a:gd name="T19" fmla="*/ 15 h 287"/>
                <a:gd name="T20" fmla="*/ 64 w 1292"/>
                <a:gd name="T21" fmla="*/ 0 h 287"/>
                <a:gd name="T22" fmla="*/ 64 w 1292"/>
                <a:gd name="T23" fmla="*/ 0 h 287"/>
                <a:gd name="T24" fmla="*/ 64 w 1292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2" h="287">
                  <a:moveTo>
                    <a:pt x="64" y="0"/>
                  </a:moveTo>
                  <a:lnTo>
                    <a:pt x="68" y="91"/>
                  </a:lnTo>
                  <a:lnTo>
                    <a:pt x="0" y="226"/>
                  </a:lnTo>
                  <a:lnTo>
                    <a:pt x="401" y="137"/>
                  </a:lnTo>
                  <a:lnTo>
                    <a:pt x="604" y="173"/>
                  </a:lnTo>
                  <a:lnTo>
                    <a:pt x="378" y="287"/>
                  </a:lnTo>
                  <a:lnTo>
                    <a:pt x="1292" y="226"/>
                  </a:lnTo>
                  <a:lnTo>
                    <a:pt x="1273" y="104"/>
                  </a:lnTo>
                  <a:lnTo>
                    <a:pt x="1066" y="129"/>
                  </a:lnTo>
                  <a:lnTo>
                    <a:pt x="960" y="15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3" name="Freeform 25"/>
            <p:cNvSpPr>
              <a:spLocks/>
            </p:cNvSpPr>
            <p:nvPr/>
          </p:nvSpPr>
          <p:spPr bwMode="auto">
            <a:xfrm>
              <a:off x="3106" y="1333"/>
              <a:ext cx="302" cy="964"/>
            </a:xfrm>
            <a:custGeom>
              <a:avLst/>
              <a:gdLst>
                <a:gd name="T0" fmla="*/ 72 w 604"/>
                <a:gd name="T1" fmla="*/ 1840 h 1928"/>
                <a:gd name="T2" fmla="*/ 241 w 604"/>
                <a:gd name="T3" fmla="*/ 1787 h 1928"/>
                <a:gd name="T4" fmla="*/ 492 w 604"/>
                <a:gd name="T5" fmla="*/ 348 h 1928"/>
                <a:gd name="T6" fmla="*/ 574 w 604"/>
                <a:gd name="T7" fmla="*/ 0 h 1928"/>
                <a:gd name="T8" fmla="*/ 604 w 604"/>
                <a:gd name="T9" fmla="*/ 107 h 1928"/>
                <a:gd name="T10" fmla="*/ 536 w 604"/>
                <a:gd name="T11" fmla="*/ 850 h 1928"/>
                <a:gd name="T12" fmla="*/ 416 w 604"/>
                <a:gd name="T13" fmla="*/ 1772 h 1928"/>
                <a:gd name="T14" fmla="*/ 389 w 604"/>
                <a:gd name="T15" fmla="*/ 1859 h 1928"/>
                <a:gd name="T16" fmla="*/ 165 w 604"/>
                <a:gd name="T17" fmla="*/ 1928 h 1928"/>
                <a:gd name="T18" fmla="*/ 0 w 604"/>
                <a:gd name="T19" fmla="*/ 1886 h 1928"/>
                <a:gd name="T20" fmla="*/ 72 w 604"/>
                <a:gd name="T21" fmla="*/ 1840 h 1928"/>
                <a:gd name="T22" fmla="*/ 72 w 604"/>
                <a:gd name="T23" fmla="*/ 1840 h 1928"/>
                <a:gd name="T24" fmla="*/ 72 w 604"/>
                <a:gd name="T25" fmla="*/ 184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28">
                  <a:moveTo>
                    <a:pt x="72" y="1840"/>
                  </a:moveTo>
                  <a:lnTo>
                    <a:pt x="241" y="1787"/>
                  </a:lnTo>
                  <a:lnTo>
                    <a:pt x="492" y="348"/>
                  </a:lnTo>
                  <a:lnTo>
                    <a:pt x="574" y="0"/>
                  </a:lnTo>
                  <a:lnTo>
                    <a:pt x="604" y="107"/>
                  </a:lnTo>
                  <a:lnTo>
                    <a:pt x="536" y="850"/>
                  </a:lnTo>
                  <a:lnTo>
                    <a:pt x="416" y="1772"/>
                  </a:lnTo>
                  <a:lnTo>
                    <a:pt x="389" y="1859"/>
                  </a:lnTo>
                  <a:lnTo>
                    <a:pt x="165" y="1928"/>
                  </a:lnTo>
                  <a:lnTo>
                    <a:pt x="0" y="1886"/>
                  </a:lnTo>
                  <a:lnTo>
                    <a:pt x="72" y="1840"/>
                  </a:lnTo>
                  <a:lnTo>
                    <a:pt x="72" y="1840"/>
                  </a:lnTo>
                  <a:lnTo>
                    <a:pt x="72" y="184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4" name="Freeform 26"/>
            <p:cNvSpPr>
              <a:spLocks/>
            </p:cNvSpPr>
            <p:nvPr/>
          </p:nvSpPr>
          <p:spPr bwMode="auto">
            <a:xfrm>
              <a:off x="2546" y="2117"/>
              <a:ext cx="576" cy="95"/>
            </a:xfrm>
            <a:custGeom>
              <a:avLst/>
              <a:gdLst>
                <a:gd name="T0" fmla="*/ 0 w 1152"/>
                <a:gd name="T1" fmla="*/ 103 h 190"/>
                <a:gd name="T2" fmla="*/ 34 w 1152"/>
                <a:gd name="T3" fmla="*/ 190 h 190"/>
                <a:gd name="T4" fmla="*/ 114 w 1152"/>
                <a:gd name="T5" fmla="*/ 151 h 190"/>
                <a:gd name="T6" fmla="*/ 1152 w 1152"/>
                <a:gd name="T7" fmla="*/ 59 h 190"/>
                <a:gd name="T8" fmla="*/ 1152 w 1152"/>
                <a:gd name="T9" fmla="*/ 12 h 190"/>
                <a:gd name="T10" fmla="*/ 696 w 1152"/>
                <a:gd name="T11" fmla="*/ 0 h 190"/>
                <a:gd name="T12" fmla="*/ 0 w 1152"/>
                <a:gd name="T13" fmla="*/ 103 h 190"/>
                <a:gd name="T14" fmla="*/ 0 w 1152"/>
                <a:gd name="T15" fmla="*/ 103 h 190"/>
                <a:gd name="T16" fmla="*/ 0 w 1152"/>
                <a:gd name="T17" fmla="*/ 10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2" h="190">
                  <a:moveTo>
                    <a:pt x="0" y="103"/>
                  </a:moveTo>
                  <a:lnTo>
                    <a:pt x="34" y="190"/>
                  </a:lnTo>
                  <a:lnTo>
                    <a:pt x="114" y="151"/>
                  </a:lnTo>
                  <a:lnTo>
                    <a:pt x="1152" y="59"/>
                  </a:lnTo>
                  <a:lnTo>
                    <a:pt x="1152" y="12"/>
                  </a:lnTo>
                  <a:lnTo>
                    <a:pt x="696" y="0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5" name="Freeform 27"/>
            <p:cNvSpPr>
              <a:spLocks/>
            </p:cNvSpPr>
            <p:nvPr/>
          </p:nvSpPr>
          <p:spPr bwMode="auto">
            <a:xfrm>
              <a:off x="2354" y="1228"/>
              <a:ext cx="891" cy="834"/>
            </a:xfrm>
            <a:custGeom>
              <a:avLst/>
              <a:gdLst>
                <a:gd name="T0" fmla="*/ 296 w 1783"/>
                <a:gd name="T1" fmla="*/ 1669 h 1669"/>
                <a:gd name="T2" fmla="*/ 23 w 1783"/>
                <a:gd name="T3" fmla="*/ 734 h 1669"/>
                <a:gd name="T4" fmla="*/ 0 w 1783"/>
                <a:gd name="T5" fmla="*/ 508 h 1669"/>
                <a:gd name="T6" fmla="*/ 38 w 1783"/>
                <a:gd name="T7" fmla="*/ 409 h 1669"/>
                <a:gd name="T8" fmla="*/ 196 w 1783"/>
                <a:gd name="T9" fmla="*/ 310 h 1669"/>
                <a:gd name="T10" fmla="*/ 861 w 1783"/>
                <a:gd name="T11" fmla="*/ 129 h 1669"/>
                <a:gd name="T12" fmla="*/ 1595 w 1783"/>
                <a:gd name="T13" fmla="*/ 8 h 1669"/>
                <a:gd name="T14" fmla="*/ 1753 w 1783"/>
                <a:gd name="T15" fmla="*/ 0 h 1669"/>
                <a:gd name="T16" fmla="*/ 1783 w 1783"/>
                <a:gd name="T17" fmla="*/ 76 h 1669"/>
                <a:gd name="T18" fmla="*/ 1730 w 1783"/>
                <a:gd name="T19" fmla="*/ 485 h 1669"/>
                <a:gd name="T20" fmla="*/ 1618 w 1783"/>
                <a:gd name="T21" fmla="*/ 257 h 1669"/>
                <a:gd name="T22" fmla="*/ 1367 w 1783"/>
                <a:gd name="T23" fmla="*/ 114 h 1669"/>
                <a:gd name="T24" fmla="*/ 990 w 1783"/>
                <a:gd name="T25" fmla="*/ 160 h 1669"/>
                <a:gd name="T26" fmla="*/ 310 w 1783"/>
                <a:gd name="T27" fmla="*/ 409 h 1669"/>
                <a:gd name="T28" fmla="*/ 165 w 1783"/>
                <a:gd name="T29" fmla="*/ 553 h 1669"/>
                <a:gd name="T30" fmla="*/ 173 w 1783"/>
                <a:gd name="T31" fmla="*/ 932 h 1669"/>
                <a:gd name="T32" fmla="*/ 317 w 1783"/>
                <a:gd name="T33" fmla="*/ 1348 h 1669"/>
                <a:gd name="T34" fmla="*/ 348 w 1783"/>
                <a:gd name="T35" fmla="*/ 1559 h 1669"/>
                <a:gd name="T36" fmla="*/ 296 w 1783"/>
                <a:gd name="T37" fmla="*/ 1669 h 1669"/>
                <a:gd name="T38" fmla="*/ 296 w 1783"/>
                <a:gd name="T39" fmla="*/ 1669 h 1669"/>
                <a:gd name="T40" fmla="*/ 296 w 1783"/>
                <a:gd name="T41" fmla="*/ 166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3" h="1669">
                  <a:moveTo>
                    <a:pt x="296" y="1669"/>
                  </a:moveTo>
                  <a:lnTo>
                    <a:pt x="23" y="734"/>
                  </a:lnTo>
                  <a:lnTo>
                    <a:pt x="0" y="508"/>
                  </a:lnTo>
                  <a:lnTo>
                    <a:pt x="38" y="409"/>
                  </a:lnTo>
                  <a:lnTo>
                    <a:pt x="196" y="310"/>
                  </a:lnTo>
                  <a:lnTo>
                    <a:pt x="861" y="129"/>
                  </a:lnTo>
                  <a:lnTo>
                    <a:pt x="1595" y="8"/>
                  </a:lnTo>
                  <a:lnTo>
                    <a:pt x="1753" y="0"/>
                  </a:lnTo>
                  <a:lnTo>
                    <a:pt x="1783" y="76"/>
                  </a:lnTo>
                  <a:lnTo>
                    <a:pt x="1730" y="485"/>
                  </a:lnTo>
                  <a:lnTo>
                    <a:pt x="1618" y="257"/>
                  </a:lnTo>
                  <a:lnTo>
                    <a:pt x="1367" y="114"/>
                  </a:lnTo>
                  <a:lnTo>
                    <a:pt x="990" y="160"/>
                  </a:lnTo>
                  <a:lnTo>
                    <a:pt x="310" y="409"/>
                  </a:lnTo>
                  <a:lnTo>
                    <a:pt x="165" y="553"/>
                  </a:lnTo>
                  <a:lnTo>
                    <a:pt x="173" y="932"/>
                  </a:lnTo>
                  <a:lnTo>
                    <a:pt x="317" y="1348"/>
                  </a:lnTo>
                  <a:lnTo>
                    <a:pt x="348" y="1559"/>
                  </a:lnTo>
                  <a:lnTo>
                    <a:pt x="296" y="1669"/>
                  </a:lnTo>
                  <a:lnTo>
                    <a:pt x="296" y="1669"/>
                  </a:lnTo>
                  <a:lnTo>
                    <a:pt x="296" y="1669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6" name="Freeform 28"/>
            <p:cNvSpPr>
              <a:spLocks/>
            </p:cNvSpPr>
            <p:nvPr/>
          </p:nvSpPr>
          <p:spPr bwMode="auto">
            <a:xfrm>
              <a:off x="3045" y="2476"/>
              <a:ext cx="383" cy="140"/>
            </a:xfrm>
            <a:custGeom>
              <a:avLst/>
              <a:gdLst>
                <a:gd name="T0" fmla="*/ 0 w 766"/>
                <a:gd name="T1" fmla="*/ 268 h 279"/>
                <a:gd name="T2" fmla="*/ 61 w 766"/>
                <a:gd name="T3" fmla="*/ 0 h 279"/>
                <a:gd name="T4" fmla="*/ 766 w 766"/>
                <a:gd name="T5" fmla="*/ 28 h 279"/>
                <a:gd name="T6" fmla="*/ 741 w 766"/>
                <a:gd name="T7" fmla="*/ 160 h 279"/>
                <a:gd name="T8" fmla="*/ 703 w 766"/>
                <a:gd name="T9" fmla="*/ 84 h 279"/>
                <a:gd name="T10" fmla="*/ 175 w 766"/>
                <a:gd name="T11" fmla="*/ 114 h 279"/>
                <a:gd name="T12" fmla="*/ 76 w 766"/>
                <a:gd name="T13" fmla="*/ 279 h 279"/>
                <a:gd name="T14" fmla="*/ 0 w 766"/>
                <a:gd name="T15" fmla="*/ 268 h 279"/>
                <a:gd name="T16" fmla="*/ 0 w 766"/>
                <a:gd name="T17" fmla="*/ 268 h 279"/>
                <a:gd name="T18" fmla="*/ 0 w 766"/>
                <a:gd name="T19" fmla="*/ 26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6" h="279">
                  <a:moveTo>
                    <a:pt x="0" y="268"/>
                  </a:moveTo>
                  <a:lnTo>
                    <a:pt x="61" y="0"/>
                  </a:lnTo>
                  <a:lnTo>
                    <a:pt x="766" y="28"/>
                  </a:lnTo>
                  <a:lnTo>
                    <a:pt x="741" y="160"/>
                  </a:lnTo>
                  <a:lnTo>
                    <a:pt x="703" y="84"/>
                  </a:lnTo>
                  <a:lnTo>
                    <a:pt x="175" y="114"/>
                  </a:lnTo>
                  <a:lnTo>
                    <a:pt x="76" y="27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7" name="Freeform 29"/>
            <p:cNvSpPr>
              <a:spLocks/>
            </p:cNvSpPr>
            <p:nvPr/>
          </p:nvSpPr>
          <p:spPr bwMode="auto">
            <a:xfrm>
              <a:off x="3191" y="2542"/>
              <a:ext cx="188" cy="85"/>
            </a:xfrm>
            <a:custGeom>
              <a:avLst/>
              <a:gdLst>
                <a:gd name="T0" fmla="*/ 0 w 374"/>
                <a:gd name="T1" fmla="*/ 124 h 169"/>
                <a:gd name="T2" fmla="*/ 62 w 374"/>
                <a:gd name="T3" fmla="*/ 164 h 169"/>
                <a:gd name="T4" fmla="*/ 203 w 374"/>
                <a:gd name="T5" fmla="*/ 169 h 169"/>
                <a:gd name="T6" fmla="*/ 207 w 374"/>
                <a:gd name="T7" fmla="*/ 112 h 169"/>
                <a:gd name="T8" fmla="*/ 374 w 374"/>
                <a:gd name="T9" fmla="*/ 15 h 169"/>
                <a:gd name="T10" fmla="*/ 108 w 374"/>
                <a:gd name="T11" fmla="*/ 0 h 169"/>
                <a:gd name="T12" fmla="*/ 47 w 374"/>
                <a:gd name="T13" fmla="*/ 84 h 169"/>
                <a:gd name="T14" fmla="*/ 0 w 374"/>
                <a:gd name="T15" fmla="*/ 124 h 169"/>
                <a:gd name="T16" fmla="*/ 0 w 374"/>
                <a:gd name="T17" fmla="*/ 124 h 169"/>
                <a:gd name="T18" fmla="*/ 0 w 374"/>
                <a:gd name="T19" fmla="*/ 12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169">
                  <a:moveTo>
                    <a:pt x="0" y="124"/>
                  </a:moveTo>
                  <a:lnTo>
                    <a:pt x="62" y="164"/>
                  </a:lnTo>
                  <a:lnTo>
                    <a:pt x="203" y="169"/>
                  </a:lnTo>
                  <a:lnTo>
                    <a:pt x="207" y="112"/>
                  </a:lnTo>
                  <a:lnTo>
                    <a:pt x="374" y="15"/>
                  </a:lnTo>
                  <a:lnTo>
                    <a:pt x="108" y="0"/>
                  </a:lnTo>
                  <a:lnTo>
                    <a:pt x="47" y="84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8" name="Freeform 30"/>
            <p:cNvSpPr>
              <a:spLocks/>
            </p:cNvSpPr>
            <p:nvPr/>
          </p:nvSpPr>
          <p:spPr bwMode="auto">
            <a:xfrm>
              <a:off x="1964" y="2855"/>
              <a:ext cx="1550" cy="100"/>
            </a:xfrm>
            <a:custGeom>
              <a:avLst/>
              <a:gdLst>
                <a:gd name="T0" fmla="*/ 76 w 3099"/>
                <a:gd name="T1" fmla="*/ 132 h 200"/>
                <a:gd name="T2" fmla="*/ 0 w 3099"/>
                <a:gd name="T3" fmla="*/ 46 h 200"/>
                <a:gd name="T4" fmla="*/ 227 w 3099"/>
                <a:gd name="T5" fmla="*/ 0 h 200"/>
                <a:gd name="T6" fmla="*/ 3025 w 3099"/>
                <a:gd name="T7" fmla="*/ 54 h 200"/>
                <a:gd name="T8" fmla="*/ 3099 w 3099"/>
                <a:gd name="T9" fmla="*/ 113 h 200"/>
                <a:gd name="T10" fmla="*/ 2981 w 3099"/>
                <a:gd name="T11" fmla="*/ 200 h 200"/>
                <a:gd name="T12" fmla="*/ 1481 w 3099"/>
                <a:gd name="T13" fmla="*/ 153 h 200"/>
                <a:gd name="T14" fmla="*/ 493 w 3099"/>
                <a:gd name="T15" fmla="*/ 115 h 200"/>
                <a:gd name="T16" fmla="*/ 179 w 3099"/>
                <a:gd name="T17" fmla="*/ 173 h 200"/>
                <a:gd name="T18" fmla="*/ 76 w 3099"/>
                <a:gd name="T19" fmla="*/ 132 h 200"/>
                <a:gd name="T20" fmla="*/ 76 w 3099"/>
                <a:gd name="T21" fmla="*/ 132 h 200"/>
                <a:gd name="T22" fmla="*/ 76 w 3099"/>
                <a:gd name="T23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99" h="200">
                  <a:moveTo>
                    <a:pt x="76" y="132"/>
                  </a:moveTo>
                  <a:lnTo>
                    <a:pt x="0" y="46"/>
                  </a:lnTo>
                  <a:lnTo>
                    <a:pt x="227" y="0"/>
                  </a:lnTo>
                  <a:lnTo>
                    <a:pt x="3025" y="54"/>
                  </a:lnTo>
                  <a:lnTo>
                    <a:pt x="3099" y="113"/>
                  </a:lnTo>
                  <a:lnTo>
                    <a:pt x="2981" y="200"/>
                  </a:lnTo>
                  <a:lnTo>
                    <a:pt x="1481" y="153"/>
                  </a:lnTo>
                  <a:lnTo>
                    <a:pt x="493" y="115"/>
                  </a:lnTo>
                  <a:lnTo>
                    <a:pt x="179" y="173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6" y="132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9" name="Freeform 31"/>
            <p:cNvSpPr>
              <a:spLocks/>
            </p:cNvSpPr>
            <p:nvPr/>
          </p:nvSpPr>
          <p:spPr bwMode="auto">
            <a:xfrm>
              <a:off x="1762" y="2481"/>
              <a:ext cx="186" cy="396"/>
            </a:xfrm>
            <a:custGeom>
              <a:avLst/>
              <a:gdLst>
                <a:gd name="T0" fmla="*/ 38 w 373"/>
                <a:gd name="T1" fmla="*/ 16 h 791"/>
                <a:gd name="T2" fmla="*/ 42 w 373"/>
                <a:gd name="T3" fmla="*/ 54 h 791"/>
                <a:gd name="T4" fmla="*/ 84 w 373"/>
                <a:gd name="T5" fmla="*/ 151 h 791"/>
                <a:gd name="T6" fmla="*/ 113 w 373"/>
                <a:gd name="T7" fmla="*/ 259 h 791"/>
                <a:gd name="T8" fmla="*/ 139 w 373"/>
                <a:gd name="T9" fmla="*/ 350 h 791"/>
                <a:gd name="T10" fmla="*/ 179 w 373"/>
                <a:gd name="T11" fmla="*/ 550 h 791"/>
                <a:gd name="T12" fmla="*/ 198 w 373"/>
                <a:gd name="T13" fmla="*/ 702 h 791"/>
                <a:gd name="T14" fmla="*/ 240 w 373"/>
                <a:gd name="T15" fmla="*/ 725 h 791"/>
                <a:gd name="T16" fmla="*/ 274 w 373"/>
                <a:gd name="T17" fmla="*/ 744 h 791"/>
                <a:gd name="T18" fmla="*/ 360 w 373"/>
                <a:gd name="T19" fmla="*/ 761 h 791"/>
                <a:gd name="T20" fmla="*/ 373 w 373"/>
                <a:gd name="T21" fmla="*/ 776 h 791"/>
                <a:gd name="T22" fmla="*/ 358 w 373"/>
                <a:gd name="T23" fmla="*/ 791 h 791"/>
                <a:gd name="T24" fmla="*/ 253 w 373"/>
                <a:gd name="T25" fmla="*/ 780 h 791"/>
                <a:gd name="T26" fmla="*/ 154 w 373"/>
                <a:gd name="T27" fmla="*/ 742 h 791"/>
                <a:gd name="T28" fmla="*/ 132 w 373"/>
                <a:gd name="T29" fmla="*/ 654 h 791"/>
                <a:gd name="T30" fmla="*/ 118 w 373"/>
                <a:gd name="T31" fmla="*/ 559 h 791"/>
                <a:gd name="T32" fmla="*/ 94 w 373"/>
                <a:gd name="T33" fmla="*/ 360 h 791"/>
                <a:gd name="T34" fmla="*/ 57 w 373"/>
                <a:gd name="T35" fmla="*/ 158 h 791"/>
                <a:gd name="T36" fmla="*/ 14 w 373"/>
                <a:gd name="T37" fmla="*/ 63 h 791"/>
                <a:gd name="T38" fmla="*/ 0 w 373"/>
                <a:gd name="T39" fmla="*/ 23 h 791"/>
                <a:gd name="T40" fmla="*/ 2 w 373"/>
                <a:gd name="T41" fmla="*/ 8 h 791"/>
                <a:gd name="T42" fmla="*/ 16 w 373"/>
                <a:gd name="T43" fmla="*/ 0 h 791"/>
                <a:gd name="T44" fmla="*/ 38 w 373"/>
                <a:gd name="T45" fmla="*/ 16 h 791"/>
                <a:gd name="T46" fmla="*/ 38 w 373"/>
                <a:gd name="T47" fmla="*/ 16 h 791"/>
                <a:gd name="T48" fmla="*/ 38 w 373"/>
                <a:gd name="T49" fmla="*/ 1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791">
                  <a:moveTo>
                    <a:pt x="38" y="16"/>
                  </a:moveTo>
                  <a:lnTo>
                    <a:pt x="42" y="54"/>
                  </a:lnTo>
                  <a:lnTo>
                    <a:pt x="84" y="151"/>
                  </a:lnTo>
                  <a:lnTo>
                    <a:pt x="113" y="259"/>
                  </a:lnTo>
                  <a:lnTo>
                    <a:pt x="139" y="350"/>
                  </a:lnTo>
                  <a:lnTo>
                    <a:pt x="179" y="550"/>
                  </a:lnTo>
                  <a:lnTo>
                    <a:pt x="198" y="702"/>
                  </a:lnTo>
                  <a:lnTo>
                    <a:pt x="240" y="725"/>
                  </a:lnTo>
                  <a:lnTo>
                    <a:pt x="274" y="744"/>
                  </a:lnTo>
                  <a:lnTo>
                    <a:pt x="360" y="761"/>
                  </a:lnTo>
                  <a:lnTo>
                    <a:pt x="373" y="776"/>
                  </a:lnTo>
                  <a:lnTo>
                    <a:pt x="358" y="791"/>
                  </a:lnTo>
                  <a:lnTo>
                    <a:pt x="253" y="780"/>
                  </a:lnTo>
                  <a:lnTo>
                    <a:pt x="154" y="742"/>
                  </a:lnTo>
                  <a:lnTo>
                    <a:pt x="132" y="654"/>
                  </a:lnTo>
                  <a:lnTo>
                    <a:pt x="118" y="559"/>
                  </a:lnTo>
                  <a:lnTo>
                    <a:pt x="94" y="360"/>
                  </a:lnTo>
                  <a:lnTo>
                    <a:pt x="57" y="158"/>
                  </a:lnTo>
                  <a:lnTo>
                    <a:pt x="14" y="63"/>
                  </a:lnTo>
                  <a:lnTo>
                    <a:pt x="0" y="23"/>
                  </a:lnTo>
                  <a:lnTo>
                    <a:pt x="2" y="8"/>
                  </a:lnTo>
                  <a:lnTo>
                    <a:pt x="16" y="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0" name="Freeform 32"/>
            <p:cNvSpPr>
              <a:spLocks/>
            </p:cNvSpPr>
            <p:nvPr/>
          </p:nvSpPr>
          <p:spPr bwMode="auto">
            <a:xfrm>
              <a:off x="1897" y="2542"/>
              <a:ext cx="148" cy="183"/>
            </a:xfrm>
            <a:custGeom>
              <a:avLst/>
              <a:gdLst>
                <a:gd name="T0" fmla="*/ 21 w 297"/>
                <a:gd name="T1" fmla="*/ 0 h 367"/>
                <a:gd name="T2" fmla="*/ 122 w 297"/>
                <a:gd name="T3" fmla="*/ 91 h 367"/>
                <a:gd name="T4" fmla="*/ 160 w 297"/>
                <a:gd name="T5" fmla="*/ 135 h 367"/>
                <a:gd name="T6" fmla="*/ 194 w 297"/>
                <a:gd name="T7" fmla="*/ 175 h 367"/>
                <a:gd name="T8" fmla="*/ 228 w 297"/>
                <a:gd name="T9" fmla="*/ 217 h 367"/>
                <a:gd name="T10" fmla="*/ 266 w 297"/>
                <a:gd name="T11" fmla="*/ 262 h 367"/>
                <a:gd name="T12" fmla="*/ 297 w 297"/>
                <a:gd name="T13" fmla="*/ 346 h 367"/>
                <a:gd name="T14" fmla="*/ 291 w 297"/>
                <a:gd name="T15" fmla="*/ 367 h 367"/>
                <a:gd name="T16" fmla="*/ 272 w 297"/>
                <a:gd name="T17" fmla="*/ 361 h 367"/>
                <a:gd name="T18" fmla="*/ 221 w 297"/>
                <a:gd name="T19" fmla="*/ 293 h 367"/>
                <a:gd name="T20" fmla="*/ 185 w 297"/>
                <a:gd name="T21" fmla="*/ 249 h 367"/>
                <a:gd name="T22" fmla="*/ 151 w 297"/>
                <a:gd name="T23" fmla="*/ 209 h 367"/>
                <a:gd name="T24" fmla="*/ 118 w 297"/>
                <a:gd name="T25" fmla="*/ 169 h 367"/>
                <a:gd name="T26" fmla="*/ 80 w 297"/>
                <a:gd name="T27" fmla="*/ 126 h 367"/>
                <a:gd name="T28" fmla="*/ 46 w 297"/>
                <a:gd name="T29" fmla="*/ 70 h 367"/>
                <a:gd name="T30" fmla="*/ 4 w 297"/>
                <a:gd name="T31" fmla="*/ 25 h 367"/>
                <a:gd name="T32" fmla="*/ 0 w 297"/>
                <a:gd name="T33" fmla="*/ 4 h 367"/>
                <a:gd name="T34" fmla="*/ 21 w 297"/>
                <a:gd name="T35" fmla="*/ 0 h 367"/>
                <a:gd name="T36" fmla="*/ 21 w 297"/>
                <a:gd name="T37" fmla="*/ 0 h 367"/>
                <a:gd name="T38" fmla="*/ 21 w 297"/>
                <a:gd name="T3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7" h="367">
                  <a:moveTo>
                    <a:pt x="21" y="0"/>
                  </a:moveTo>
                  <a:lnTo>
                    <a:pt x="122" y="91"/>
                  </a:lnTo>
                  <a:lnTo>
                    <a:pt x="160" y="135"/>
                  </a:lnTo>
                  <a:lnTo>
                    <a:pt x="194" y="175"/>
                  </a:lnTo>
                  <a:lnTo>
                    <a:pt x="228" y="217"/>
                  </a:lnTo>
                  <a:lnTo>
                    <a:pt x="266" y="262"/>
                  </a:lnTo>
                  <a:lnTo>
                    <a:pt x="297" y="346"/>
                  </a:lnTo>
                  <a:lnTo>
                    <a:pt x="291" y="367"/>
                  </a:lnTo>
                  <a:lnTo>
                    <a:pt x="272" y="361"/>
                  </a:lnTo>
                  <a:lnTo>
                    <a:pt x="221" y="293"/>
                  </a:lnTo>
                  <a:lnTo>
                    <a:pt x="185" y="249"/>
                  </a:lnTo>
                  <a:lnTo>
                    <a:pt x="151" y="209"/>
                  </a:lnTo>
                  <a:lnTo>
                    <a:pt x="118" y="169"/>
                  </a:lnTo>
                  <a:lnTo>
                    <a:pt x="80" y="126"/>
                  </a:lnTo>
                  <a:lnTo>
                    <a:pt x="46" y="70"/>
                  </a:lnTo>
                  <a:lnTo>
                    <a:pt x="4" y="25"/>
                  </a:lnTo>
                  <a:lnTo>
                    <a:pt x="0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1" name="Freeform 33"/>
            <p:cNvSpPr>
              <a:spLocks/>
            </p:cNvSpPr>
            <p:nvPr/>
          </p:nvSpPr>
          <p:spPr bwMode="auto">
            <a:xfrm>
              <a:off x="1923" y="2663"/>
              <a:ext cx="74" cy="124"/>
            </a:xfrm>
            <a:custGeom>
              <a:avLst/>
              <a:gdLst>
                <a:gd name="T0" fmla="*/ 22 w 148"/>
                <a:gd name="T1" fmla="*/ 2 h 249"/>
                <a:gd name="T2" fmla="*/ 108 w 148"/>
                <a:gd name="T3" fmla="*/ 141 h 249"/>
                <a:gd name="T4" fmla="*/ 148 w 148"/>
                <a:gd name="T5" fmla="*/ 229 h 249"/>
                <a:gd name="T6" fmla="*/ 142 w 148"/>
                <a:gd name="T7" fmla="*/ 249 h 249"/>
                <a:gd name="T8" fmla="*/ 121 w 148"/>
                <a:gd name="T9" fmla="*/ 244 h 249"/>
                <a:gd name="T10" fmla="*/ 66 w 148"/>
                <a:gd name="T11" fmla="*/ 164 h 249"/>
                <a:gd name="T12" fmla="*/ 38 w 148"/>
                <a:gd name="T13" fmla="*/ 90 h 249"/>
                <a:gd name="T14" fmla="*/ 0 w 148"/>
                <a:gd name="T15" fmla="*/ 21 h 249"/>
                <a:gd name="T16" fmla="*/ 1 w 148"/>
                <a:gd name="T17" fmla="*/ 0 h 249"/>
                <a:gd name="T18" fmla="*/ 22 w 148"/>
                <a:gd name="T19" fmla="*/ 2 h 249"/>
                <a:gd name="T20" fmla="*/ 22 w 148"/>
                <a:gd name="T21" fmla="*/ 2 h 249"/>
                <a:gd name="T22" fmla="*/ 22 w 148"/>
                <a:gd name="T23" fmla="*/ 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49">
                  <a:moveTo>
                    <a:pt x="22" y="2"/>
                  </a:moveTo>
                  <a:lnTo>
                    <a:pt x="108" y="141"/>
                  </a:lnTo>
                  <a:lnTo>
                    <a:pt x="148" y="229"/>
                  </a:lnTo>
                  <a:lnTo>
                    <a:pt x="142" y="249"/>
                  </a:lnTo>
                  <a:lnTo>
                    <a:pt x="121" y="244"/>
                  </a:lnTo>
                  <a:lnTo>
                    <a:pt x="66" y="164"/>
                  </a:lnTo>
                  <a:lnTo>
                    <a:pt x="38" y="90"/>
                  </a:lnTo>
                  <a:lnTo>
                    <a:pt x="0" y="21"/>
                  </a:lnTo>
                  <a:lnTo>
                    <a:pt x="1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2" name="Freeform 34"/>
            <p:cNvSpPr>
              <a:spLocks/>
            </p:cNvSpPr>
            <p:nvPr/>
          </p:nvSpPr>
          <p:spPr bwMode="auto">
            <a:xfrm>
              <a:off x="1940" y="2569"/>
              <a:ext cx="132" cy="189"/>
            </a:xfrm>
            <a:custGeom>
              <a:avLst/>
              <a:gdLst>
                <a:gd name="T0" fmla="*/ 258 w 262"/>
                <a:gd name="T1" fmla="*/ 25 h 379"/>
                <a:gd name="T2" fmla="*/ 173 w 262"/>
                <a:gd name="T3" fmla="*/ 112 h 379"/>
                <a:gd name="T4" fmla="*/ 121 w 262"/>
                <a:gd name="T5" fmla="*/ 169 h 379"/>
                <a:gd name="T6" fmla="*/ 82 w 262"/>
                <a:gd name="T7" fmla="*/ 227 h 379"/>
                <a:gd name="T8" fmla="*/ 28 w 262"/>
                <a:gd name="T9" fmla="*/ 367 h 379"/>
                <a:gd name="T10" fmla="*/ 11 w 262"/>
                <a:gd name="T11" fmla="*/ 379 h 379"/>
                <a:gd name="T12" fmla="*/ 0 w 262"/>
                <a:gd name="T13" fmla="*/ 360 h 379"/>
                <a:gd name="T14" fmla="*/ 21 w 262"/>
                <a:gd name="T15" fmla="*/ 276 h 379"/>
                <a:gd name="T16" fmla="*/ 47 w 262"/>
                <a:gd name="T17" fmla="*/ 204 h 379"/>
                <a:gd name="T18" fmla="*/ 83 w 262"/>
                <a:gd name="T19" fmla="*/ 139 h 379"/>
                <a:gd name="T20" fmla="*/ 106 w 262"/>
                <a:gd name="T21" fmla="*/ 107 h 379"/>
                <a:gd name="T22" fmla="*/ 135 w 262"/>
                <a:gd name="T23" fmla="*/ 74 h 379"/>
                <a:gd name="T24" fmla="*/ 186 w 262"/>
                <a:gd name="T25" fmla="*/ 35 h 379"/>
                <a:gd name="T26" fmla="*/ 241 w 262"/>
                <a:gd name="T27" fmla="*/ 0 h 379"/>
                <a:gd name="T28" fmla="*/ 262 w 262"/>
                <a:gd name="T29" fmla="*/ 4 h 379"/>
                <a:gd name="T30" fmla="*/ 258 w 262"/>
                <a:gd name="T31" fmla="*/ 25 h 379"/>
                <a:gd name="T32" fmla="*/ 258 w 262"/>
                <a:gd name="T33" fmla="*/ 25 h 379"/>
                <a:gd name="T34" fmla="*/ 258 w 262"/>
                <a:gd name="T35" fmla="*/ 2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379">
                  <a:moveTo>
                    <a:pt x="258" y="25"/>
                  </a:moveTo>
                  <a:lnTo>
                    <a:pt x="173" y="112"/>
                  </a:lnTo>
                  <a:lnTo>
                    <a:pt x="121" y="169"/>
                  </a:lnTo>
                  <a:lnTo>
                    <a:pt x="82" y="227"/>
                  </a:lnTo>
                  <a:lnTo>
                    <a:pt x="28" y="367"/>
                  </a:lnTo>
                  <a:lnTo>
                    <a:pt x="11" y="379"/>
                  </a:lnTo>
                  <a:lnTo>
                    <a:pt x="0" y="360"/>
                  </a:lnTo>
                  <a:lnTo>
                    <a:pt x="21" y="276"/>
                  </a:lnTo>
                  <a:lnTo>
                    <a:pt x="47" y="204"/>
                  </a:lnTo>
                  <a:lnTo>
                    <a:pt x="83" y="139"/>
                  </a:lnTo>
                  <a:lnTo>
                    <a:pt x="106" y="107"/>
                  </a:lnTo>
                  <a:lnTo>
                    <a:pt x="135" y="74"/>
                  </a:lnTo>
                  <a:lnTo>
                    <a:pt x="186" y="35"/>
                  </a:lnTo>
                  <a:lnTo>
                    <a:pt x="241" y="0"/>
                  </a:lnTo>
                  <a:lnTo>
                    <a:pt x="262" y="4"/>
                  </a:lnTo>
                  <a:lnTo>
                    <a:pt x="258" y="25"/>
                  </a:lnTo>
                  <a:lnTo>
                    <a:pt x="258" y="25"/>
                  </a:lnTo>
                  <a:lnTo>
                    <a:pt x="25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3" name="Freeform 35"/>
            <p:cNvSpPr>
              <a:spLocks/>
            </p:cNvSpPr>
            <p:nvPr/>
          </p:nvSpPr>
          <p:spPr bwMode="auto">
            <a:xfrm>
              <a:off x="1583" y="2099"/>
              <a:ext cx="100" cy="313"/>
            </a:xfrm>
            <a:custGeom>
              <a:avLst/>
              <a:gdLst>
                <a:gd name="T0" fmla="*/ 125 w 200"/>
                <a:gd name="T1" fmla="*/ 25 h 626"/>
                <a:gd name="T2" fmla="*/ 51 w 200"/>
                <a:gd name="T3" fmla="*/ 120 h 626"/>
                <a:gd name="T4" fmla="*/ 44 w 200"/>
                <a:gd name="T5" fmla="*/ 244 h 626"/>
                <a:gd name="T6" fmla="*/ 48 w 200"/>
                <a:gd name="T7" fmla="*/ 270 h 626"/>
                <a:gd name="T8" fmla="*/ 175 w 200"/>
                <a:gd name="T9" fmla="*/ 512 h 626"/>
                <a:gd name="T10" fmla="*/ 154 w 200"/>
                <a:gd name="T11" fmla="*/ 567 h 626"/>
                <a:gd name="T12" fmla="*/ 165 w 200"/>
                <a:gd name="T13" fmla="*/ 588 h 626"/>
                <a:gd name="T14" fmla="*/ 186 w 200"/>
                <a:gd name="T15" fmla="*/ 595 h 626"/>
                <a:gd name="T16" fmla="*/ 200 w 200"/>
                <a:gd name="T17" fmla="*/ 610 h 626"/>
                <a:gd name="T18" fmla="*/ 184 w 200"/>
                <a:gd name="T19" fmla="*/ 626 h 626"/>
                <a:gd name="T20" fmla="*/ 127 w 200"/>
                <a:gd name="T21" fmla="*/ 616 h 626"/>
                <a:gd name="T22" fmla="*/ 93 w 200"/>
                <a:gd name="T23" fmla="*/ 578 h 626"/>
                <a:gd name="T24" fmla="*/ 101 w 200"/>
                <a:gd name="T25" fmla="*/ 542 h 626"/>
                <a:gd name="T26" fmla="*/ 110 w 200"/>
                <a:gd name="T27" fmla="*/ 506 h 626"/>
                <a:gd name="T28" fmla="*/ 108 w 200"/>
                <a:gd name="T29" fmla="*/ 443 h 626"/>
                <a:gd name="T30" fmla="*/ 86 w 200"/>
                <a:gd name="T31" fmla="*/ 390 h 626"/>
                <a:gd name="T32" fmla="*/ 49 w 200"/>
                <a:gd name="T33" fmla="*/ 339 h 626"/>
                <a:gd name="T34" fmla="*/ 11 w 200"/>
                <a:gd name="T35" fmla="*/ 284 h 626"/>
                <a:gd name="T36" fmla="*/ 0 w 200"/>
                <a:gd name="T37" fmla="*/ 249 h 626"/>
                <a:gd name="T38" fmla="*/ 0 w 200"/>
                <a:gd name="T39" fmla="*/ 175 h 626"/>
                <a:gd name="T40" fmla="*/ 15 w 200"/>
                <a:gd name="T41" fmla="*/ 109 h 626"/>
                <a:gd name="T42" fmla="*/ 51 w 200"/>
                <a:gd name="T43" fmla="*/ 50 h 626"/>
                <a:gd name="T44" fmla="*/ 108 w 200"/>
                <a:gd name="T45" fmla="*/ 0 h 626"/>
                <a:gd name="T46" fmla="*/ 129 w 200"/>
                <a:gd name="T47" fmla="*/ 4 h 626"/>
                <a:gd name="T48" fmla="*/ 125 w 200"/>
                <a:gd name="T49" fmla="*/ 25 h 626"/>
                <a:gd name="T50" fmla="*/ 125 w 200"/>
                <a:gd name="T51" fmla="*/ 25 h 626"/>
                <a:gd name="T52" fmla="*/ 125 w 200"/>
                <a:gd name="T53" fmla="*/ 25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626">
                  <a:moveTo>
                    <a:pt x="125" y="25"/>
                  </a:moveTo>
                  <a:lnTo>
                    <a:pt x="51" y="120"/>
                  </a:lnTo>
                  <a:lnTo>
                    <a:pt x="44" y="244"/>
                  </a:lnTo>
                  <a:lnTo>
                    <a:pt x="48" y="270"/>
                  </a:lnTo>
                  <a:lnTo>
                    <a:pt x="175" y="512"/>
                  </a:lnTo>
                  <a:lnTo>
                    <a:pt x="154" y="567"/>
                  </a:lnTo>
                  <a:lnTo>
                    <a:pt x="165" y="588"/>
                  </a:lnTo>
                  <a:lnTo>
                    <a:pt x="186" y="595"/>
                  </a:lnTo>
                  <a:lnTo>
                    <a:pt x="200" y="610"/>
                  </a:lnTo>
                  <a:lnTo>
                    <a:pt x="184" y="626"/>
                  </a:lnTo>
                  <a:lnTo>
                    <a:pt x="127" y="616"/>
                  </a:lnTo>
                  <a:lnTo>
                    <a:pt x="93" y="578"/>
                  </a:lnTo>
                  <a:lnTo>
                    <a:pt x="101" y="542"/>
                  </a:lnTo>
                  <a:lnTo>
                    <a:pt x="110" y="506"/>
                  </a:lnTo>
                  <a:lnTo>
                    <a:pt x="108" y="443"/>
                  </a:lnTo>
                  <a:lnTo>
                    <a:pt x="86" y="390"/>
                  </a:lnTo>
                  <a:lnTo>
                    <a:pt x="49" y="339"/>
                  </a:lnTo>
                  <a:lnTo>
                    <a:pt x="11" y="284"/>
                  </a:lnTo>
                  <a:lnTo>
                    <a:pt x="0" y="249"/>
                  </a:lnTo>
                  <a:lnTo>
                    <a:pt x="0" y="175"/>
                  </a:lnTo>
                  <a:lnTo>
                    <a:pt x="15" y="109"/>
                  </a:lnTo>
                  <a:lnTo>
                    <a:pt x="51" y="50"/>
                  </a:lnTo>
                  <a:lnTo>
                    <a:pt x="108" y="0"/>
                  </a:lnTo>
                  <a:lnTo>
                    <a:pt x="129" y="4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25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4" name="Freeform 36"/>
            <p:cNvSpPr>
              <a:spLocks/>
            </p:cNvSpPr>
            <p:nvPr/>
          </p:nvSpPr>
          <p:spPr bwMode="auto">
            <a:xfrm>
              <a:off x="1616" y="1992"/>
              <a:ext cx="65" cy="100"/>
            </a:xfrm>
            <a:custGeom>
              <a:avLst/>
              <a:gdLst>
                <a:gd name="T0" fmla="*/ 72 w 129"/>
                <a:gd name="T1" fmla="*/ 193 h 201"/>
                <a:gd name="T2" fmla="*/ 45 w 129"/>
                <a:gd name="T3" fmla="*/ 117 h 201"/>
                <a:gd name="T4" fmla="*/ 5 w 129"/>
                <a:gd name="T5" fmla="*/ 51 h 201"/>
                <a:gd name="T6" fmla="*/ 0 w 129"/>
                <a:gd name="T7" fmla="*/ 34 h 201"/>
                <a:gd name="T8" fmla="*/ 13 w 129"/>
                <a:gd name="T9" fmla="*/ 24 h 201"/>
                <a:gd name="T10" fmla="*/ 89 w 129"/>
                <a:gd name="T11" fmla="*/ 0 h 201"/>
                <a:gd name="T12" fmla="*/ 125 w 129"/>
                <a:gd name="T13" fmla="*/ 1 h 201"/>
                <a:gd name="T14" fmla="*/ 129 w 129"/>
                <a:gd name="T15" fmla="*/ 15 h 201"/>
                <a:gd name="T16" fmla="*/ 45 w 129"/>
                <a:gd name="T17" fmla="*/ 49 h 201"/>
                <a:gd name="T18" fmla="*/ 98 w 129"/>
                <a:gd name="T19" fmla="*/ 182 h 201"/>
                <a:gd name="T20" fmla="*/ 91 w 129"/>
                <a:gd name="T21" fmla="*/ 201 h 201"/>
                <a:gd name="T22" fmla="*/ 72 w 129"/>
                <a:gd name="T23" fmla="*/ 193 h 201"/>
                <a:gd name="T24" fmla="*/ 72 w 129"/>
                <a:gd name="T25" fmla="*/ 193 h 201"/>
                <a:gd name="T26" fmla="*/ 72 w 129"/>
                <a:gd name="T27" fmla="*/ 19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01">
                  <a:moveTo>
                    <a:pt x="72" y="193"/>
                  </a:moveTo>
                  <a:lnTo>
                    <a:pt x="45" y="117"/>
                  </a:lnTo>
                  <a:lnTo>
                    <a:pt x="5" y="51"/>
                  </a:lnTo>
                  <a:lnTo>
                    <a:pt x="0" y="34"/>
                  </a:lnTo>
                  <a:lnTo>
                    <a:pt x="13" y="24"/>
                  </a:lnTo>
                  <a:lnTo>
                    <a:pt x="89" y="0"/>
                  </a:lnTo>
                  <a:lnTo>
                    <a:pt x="125" y="1"/>
                  </a:lnTo>
                  <a:lnTo>
                    <a:pt x="129" y="15"/>
                  </a:lnTo>
                  <a:lnTo>
                    <a:pt x="45" y="49"/>
                  </a:lnTo>
                  <a:lnTo>
                    <a:pt x="98" y="182"/>
                  </a:lnTo>
                  <a:lnTo>
                    <a:pt x="91" y="201"/>
                  </a:lnTo>
                  <a:lnTo>
                    <a:pt x="72" y="193"/>
                  </a:lnTo>
                  <a:lnTo>
                    <a:pt x="72" y="193"/>
                  </a:lnTo>
                  <a:lnTo>
                    <a:pt x="72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5" name="Freeform 37"/>
            <p:cNvSpPr>
              <a:spLocks/>
            </p:cNvSpPr>
            <p:nvPr/>
          </p:nvSpPr>
          <p:spPr bwMode="auto">
            <a:xfrm>
              <a:off x="1675" y="1990"/>
              <a:ext cx="27" cy="94"/>
            </a:xfrm>
            <a:custGeom>
              <a:avLst/>
              <a:gdLst>
                <a:gd name="T0" fmla="*/ 31 w 54"/>
                <a:gd name="T1" fmla="*/ 57 h 188"/>
                <a:gd name="T2" fmla="*/ 33 w 54"/>
                <a:gd name="T3" fmla="*/ 99 h 188"/>
                <a:gd name="T4" fmla="*/ 54 w 54"/>
                <a:gd name="T5" fmla="*/ 163 h 188"/>
                <a:gd name="T6" fmla="*/ 42 w 54"/>
                <a:gd name="T7" fmla="*/ 188 h 188"/>
                <a:gd name="T8" fmla="*/ 14 w 54"/>
                <a:gd name="T9" fmla="*/ 182 h 188"/>
                <a:gd name="T10" fmla="*/ 0 w 54"/>
                <a:gd name="T11" fmla="*/ 121 h 188"/>
                <a:gd name="T12" fmla="*/ 2 w 54"/>
                <a:gd name="T13" fmla="*/ 66 h 188"/>
                <a:gd name="T14" fmla="*/ 25 w 54"/>
                <a:gd name="T15" fmla="*/ 0 h 188"/>
                <a:gd name="T16" fmla="*/ 31 w 54"/>
                <a:gd name="T17" fmla="*/ 57 h 188"/>
                <a:gd name="T18" fmla="*/ 31 w 54"/>
                <a:gd name="T19" fmla="*/ 57 h 188"/>
                <a:gd name="T20" fmla="*/ 31 w 54"/>
                <a:gd name="T21" fmla="*/ 5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8">
                  <a:moveTo>
                    <a:pt x="31" y="57"/>
                  </a:moveTo>
                  <a:lnTo>
                    <a:pt x="33" y="99"/>
                  </a:lnTo>
                  <a:lnTo>
                    <a:pt x="54" y="163"/>
                  </a:lnTo>
                  <a:lnTo>
                    <a:pt x="42" y="188"/>
                  </a:lnTo>
                  <a:lnTo>
                    <a:pt x="14" y="182"/>
                  </a:lnTo>
                  <a:lnTo>
                    <a:pt x="0" y="121"/>
                  </a:lnTo>
                  <a:lnTo>
                    <a:pt x="2" y="66"/>
                  </a:lnTo>
                  <a:lnTo>
                    <a:pt x="25" y="0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6" name="Freeform 38"/>
            <p:cNvSpPr>
              <a:spLocks/>
            </p:cNvSpPr>
            <p:nvPr/>
          </p:nvSpPr>
          <p:spPr bwMode="auto">
            <a:xfrm>
              <a:off x="1720" y="2369"/>
              <a:ext cx="38" cy="69"/>
            </a:xfrm>
            <a:custGeom>
              <a:avLst/>
              <a:gdLst>
                <a:gd name="T0" fmla="*/ 36 w 76"/>
                <a:gd name="T1" fmla="*/ 15 h 139"/>
                <a:gd name="T2" fmla="*/ 43 w 76"/>
                <a:gd name="T3" fmla="*/ 40 h 139"/>
                <a:gd name="T4" fmla="*/ 59 w 76"/>
                <a:gd name="T5" fmla="*/ 70 h 139"/>
                <a:gd name="T6" fmla="*/ 76 w 76"/>
                <a:gd name="T7" fmla="*/ 112 h 139"/>
                <a:gd name="T8" fmla="*/ 70 w 76"/>
                <a:gd name="T9" fmla="*/ 139 h 139"/>
                <a:gd name="T10" fmla="*/ 49 w 76"/>
                <a:gd name="T11" fmla="*/ 129 h 139"/>
                <a:gd name="T12" fmla="*/ 23 w 76"/>
                <a:gd name="T13" fmla="*/ 88 h 139"/>
                <a:gd name="T14" fmla="*/ 0 w 76"/>
                <a:gd name="T15" fmla="*/ 48 h 139"/>
                <a:gd name="T16" fmla="*/ 0 w 76"/>
                <a:gd name="T17" fmla="*/ 21 h 139"/>
                <a:gd name="T18" fmla="*/ 15 w 76"/>
                <a:gd name="T19" fmla="*/ 0 h 139"/>
                <a:gd name="T20" fmla="*/ 36 w 76"/>
                <a:gd name="T21" fmla="*/ 15 h 139"/>
                <a:gd name="T22" fmla="*/ 36 w 76"/>
                <a:gd name="T23" fmla="*/ 15 h 139"/>
                <a:gd name="T24" fmla="*/ 36 w 76"/>
                <a:gd name="T25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39">
                  <a:moveTo>
                    <a:pt x="36" y="15"/>
                  </a:moveTo>
                  <a:lnTo>
                    <a:pt x="43" y="40"/>
                  </a:lnTo>
                  <a:lnTo>
                    <a:pt x="59" y="70"/>
                  </a:lnTo>
                  <a:lnTo>
                    <a:pt x="76" y="112"/>
                  </a:lnTo>
                  <a:lnTo>
                    <a:pt x="70" y="139"/>
                  </a:lnTo>
                  <a:lnTo>
                    <a:pt x="49" y="129"/>
                  </a:lnTo>
                  <a:lnTo>
                    <a:pt x="23" y="88"/>
                  </a:lnTo>
                  <a:lnTo>
                    <a:pt x="0" y="48"/>
                  </a:lnTo>
                  <a:lnTo>
                    <a:pt x="0" y="21"/>
                  </a:lnTo>
                  <a:lnTo>
                    <a:pt x="15" y="0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7" name="Freeform 39"/>
            <p:cNvSpPr>
              <a:spLocks/>
            </p:cNvSpPr>
            <p:nvPr/>
          </p:nvSpPr>
          <p:spPr bwMode="auto">
            <a:xfrm>
              <a:off x="1700" y="2396"/>
              <a:ext cx="77" cy="116"/>
            </a:xfrm>
            <a:custGeom>
              <a:avLst/>
              <a:gdLst>
                <a:gd name="T0" fmla="*/ 70 w 154"/>
                <a:gd name="T1" fmla="*/ 33 h 232"/>
                <a:gd name="T2" fmla="*/ 32 w 154"/>
                <a:gd name="T3" fmla="*/ 74 h 232"/>
                <a:gd name="T4" fmla="*/ 36 w 154"/>
                <a:gd name="T5" fmla="*/ 105 h 232"/>
                <a:gd name="T6" fmla="*/ 68 w 154"/>
                <a:gd name="T7" fmla="*/ 143 h 232"/>
                <a:gd name="T8" fmla="*/ 114 w 154"/>
                <a:gd name="T9" fmla="*/ 170 h 232"/>
                <a:gd name="T10" fmla="*/ 139 w 154"/>
                <a:gd name="T11" fmla="*/ 181 h 232"/>
                <a:gd name="T12" fmla="*/ 154 w 154"/>
                <a:gd name="T13" fmla="*/ 232 h 232"/>
                <a:gd name="T14" fmla="*/ 85 w 154"/>
                <a:gd name="T15" fmla="*/ 202 h 232"/>
                <a:gd name="T16" fmla="*/ 34 w 154"/>
                <a:gd name="T17" fmla="*/ 171 h 232"/>
                <a:gd name="T18" fmla="*/ 0 w 154"/>
                <a:gd name="T19" fmla="*/ 114 h 232"/>
                <a:gd name="T20" fmla="*/ 4 w 154"/>
                <a:gd name="T21" fmla="*/ 52 h 232"/>
                <a:gd name="T22" fmla="*/ 64 w 154"/>
                <a:gd name="T23" fmla="*/ 0 h 232"/>
                <a:gd name="T24" fmla="*/ 70 w 154"/>
                <a:gd name="T25" fmla="*/ 33 h 232"/>
                <a:gd name="T26" fmla="*/ 70 w 154"/>
                <a:gd name="T27" fmla="*/ 33 h 232"/>
                <a:gd name="T28" fmla="*/ 70 w 154"/>
                <a:gd name="T29" fmla="*/ 3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232">
                  <a:moveTo>
                    <a:pt x="70" y="33"/>
                  </a:moveTo>
                  <a:lnTo>
                    <a:pt x="32" y="74"/>
                  </a:lnTo>
                  <a:lnTo>
                    <a:pt x="36" y="105"/>
                  </a:lnTo>
                  <a:lnTo>
                    <a:pt x="68" y="143"/>
                  </a:lnTo>
                  <a:lnTo>
                    <a:pt x="114" y="170"/>
                  </a:lnTo>
                  <a:lnTo>
                    <a:pt x="139" y="181"/>
                  </a:lnTo>
                  <a:lnTo>
                    <a:pt x="154" y="232"/>
                  </a:lnTo>
                  <a:lnTo>
                    <a:pt x="85" y="202"/>
                  </a:lnTo>
                  <a:lnTo>
                    <a:pt x="34" y="171"/>
                  </a:lnTo>
                  <a:lnTo>
                    <a:pt x="0" y="114"/>
                  </a:lnTo>
                  <a:lnTo>
                    <a:pt x="4" y="52"/>
                  </a:lnTo>
                  <a:lnTo>
                    <a:pt x="64" y="0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8" name="Freeform 40"/>
            <p:cNvSpPr>
              <a:spLocks/>
            </p:cNvSpPr>
            <p:nvPr/>
          </p:nvSpPr>
          <p:spPr bwMode="auto">
            <a:xfrm>
              <a:off x="2267" y="2375"/>
              <a:ext cx="1228" cy="99"/>
            </a:xfrm>
            <a:custGeom>
              <a:avLst/>
              <a:gdLst>
                <a:gd name="T0" fmla="*/ 15 w 2456"/>
                <a:gd name="T1" fmla="*/ 167 h 197"/>
                <a:gd name="T2" fmla="*/ 226 w 2456"/>
                <a:gd name="T3" fmla="*/ 144 h 197"/>
                <a:gd name="T4" fmla="*/ 437 w 2456"/>
                <a:gd name="T5" fmla="*/ 123 h 197"/>
                <a:gd name="T6" fmla="*/ 713 w 2456"/>
                <a:gd name="T7" fmla="*/ 93 h 197"/>
                <a:gd name="T8" fmla="*/ 842 w 2456"/>
                <a:gd name="T9" fmla="*/ 68 h 197"/>
                <a:gd name="T10" fmla="*/ 988 w 2456"/>
                <a:gd name="T11" fmla="*/ 38 h 197"/>
                <a:gd name="T12" fmla="*/ 1237 w 2456"/>
                <a:gd name="T13" fmla="*/ 19 h 197"/>
                <a:gd name="T14" fmla="*/ 1696 w 2456"/>
                <a:gd name="T15" fmla="*/ 0 h 197"/>
                <a:gd name="T16" fmla="*/ 2156 w 2456"/>
                <a:gd name="T17" fmla="*/ 5 h 197"/>
                <a:gd name="T18" fmla="*/ 2251 w 2456"/>
                <a:gd name="T19" fmla="*/ 5 h 197"/>
                <a:gd name="T20" fmla="*/ 2424 w 2456"/>
                <a:gd name="T21" fmla="*/ 17 h 197"/>
                <a:gd name="T22" fmla="*/ 2448 w 2456"/>
                <a:gd name="T23" fmla="*/ 30 h 197"/>
                <a:gd name="T24" fmla="*/ 2456 w 2456"/>
                <a:gd name="T25" fmla="*/ 57 h 197"/>
                <a:gd name="T26" fmla="*/ 2445 w 2456"/>
                <a:gd name="T27" fmla="*/ 79 h 197"/>
                <a:gd name="T28" fmla="*/ 2416 w 2456"/>
                <a:gd name="T29" fmla="*/ 87 h 197"/>
                <a:gd name="T30" fmla="*/ 2251 w 2456"/>
                <a:gd name="T31" fmla="*/ 76 h 197"/>
                <a:gd name="T32" fmla="*/ 2156 w 2456"/>
                <a:gd name="T33" fmla="*/ 76 h 197"/>
                <a:gd name="T34" fmla="*/ 1699 w 2456"/>
                <a:gd name="T35" fmla="*/ 68 h 197"/>
                <a:gd name="T36" fmla="*/ 1241 w 2456"/>
                <a:gd name="T37" fmla="*/ 87 h 197"/>
                <a:gd name="T38" fmla="*/ 1002 w 2456"/>
                <a:gd name="T39" fmla="*/ 104 h 197"/>
                <a:gd name="T40" fmla="*/ 853 w 2456"/>
                <a:gd name="T41" fmla="*/ 133 h 197"/>
                <a:gd name="T42" fmla="*/ 720 w 2456"/>
                <a:gd name="T43" fmla="*/ 152 h 197"/>
                <a:gd name="T44" fmla="*/ 441 w 2456"/>
                <a:gd name="T45" fmla="*/ 174 h 197"/>
                <a:gd name="T46" fmla="*/ 17 w 2456"/>
                <a:gd name="T47" fmla="*/ 197 h 197"/>
                <a:gd name="T48" fmla="*/ 0 w 2456"/>
                <a:gd name="T49" fmla="*/ 182 h 197"/>
                <a:gd name="T50" fmla="*/ 15 w 2456"/>
                <a:gd name="T51" fmla="*/ 167 h 197"/>
                <a:gd name="T52" fmla="*/ 15 w 2456"/>
                <a:gd name="T53" fmla="*/ 167 h 197"/>
                <a:gd name="T54" fmla="*/ 15 w 2456"/>
                <a:gd name="T55" fmla="*/ 16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6" h="197">
                  <a:moveTo>
                    <a:pt x="15" y="167"/>
                  </a:moveTo>
                  <a:lnTo>
                    <a:pt x="226" y="144"/>
                  </a:lnTo>
                  <a:lnTo>
                    <a:pt x="437" y="123"/>
                  </a:lnTo>
                  <a:lnTo>
                    <a:pt x="713" y="93"/>
                  </a:lnTo>
                  <a:lnTo>
                    <a:pt x="842" y="68"/>
                  </a:lnTo>
                  <a:lnTo>
                    <a:pt x="988" y="38"/>
                  </a:lnTo>
                  <a:lnTo>
                    <a:pt x="1237" y="19"/>
                  </a:lnTo>
                  <a:lnTo>
                    <a:pt x="1696" y="0"/>
                  </a:lnTo>
                  <a:lnTo>
                    <a:pt x="2156" y="5"/>
                  </a:lnTo>
                  <a:lnTo>
                    <a:pt x="2251" y="5"/>
                  </a:lnTo>
                  <a:lnTo>
                    <a:pt x="2424" y="17"/>
                  </a:lnTo>
                  <a:lnTo>
                    <a:pt x="2448" y="30"/>
                  </a:lnTo>
                  <a:lnTo>
                    <a:pt x="2456" y="57"/>
                  </a:lnTo>
                  <a:lnTo>
                    <a:pt x="2445" y="79"/>
                  </a:lnTo>
                  <a:lnTo>
                    <a:pt x="2416" y="87"/>
                  </a:lnTo>
                  <a:lnTo>
                    <a:pt x="2251" y="76"/>
                  </a:lnTo>
                  <a:lnTo>
                    <a:pt x="2156" y="76"/>
                  </a:lnTo>
                  <a:lnTo>
                    <a:pt x="1699" y="68"/>
                  </a:lnTo>
                  <a:lnTo>
                    <a:pt x="1241" y="87"/>
                  </a:lnTo>
                  <a:lnTo>
                    <a:pt x="1002" y="104"/>
                  </a:lnTo>
                  <a:lnTo>
                    <a:pt x="853" y="133"/>
                  </a:lnTo>
                  <a:lnTo>
                    <a:pt x="720" y="152"/>
                  </a:lnTo>
                  <a:lnTo>
                    <a:pt x="441" y="174"/>
                  </a:lnTo>
                  <a:lnTo>
                    <a:pt x="17" y="197"/>
                  </a:lnTo>
                  <a:lnTo>
                    <a:pt x="0" y="182"/>
                  </a:lnTo>
                  <a:lnTo>
                    <a:pt x="15" y="167"/>
                  </a:lnTo>
                  <a:lnTo>
                    <a:pt x="15" y="167"/>
                  </a:lnTo>
                  <a:lnTo>
                    <a:pt x="1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9" name="Freeform 41"/>
            <p:cNvSpPr>
              <a:spLocks/>
            </p:cNvSpPr>
            <p:nvPr/>
          </p:nvSpPr>
          <p:spPr bwMode="auto">
            <a:xfrm>
              <a:off x="3431" y="2385"/>
              <a:ext cx="78" cy="376"/>
            </a:xfrm>
            <a:custGeom>
              <a:avLst/>
              <a:gdLst>
                <a:gd name="T0" fmla="*/ 156 w 156"/>
                <a:gd name="T1" fmla="*/ 35 h 751"/>
                <a:gd name="T2" fmla="*/ 138 w 156"/>
                <a:gd name="T3" fmla="*/ 244 h 751"/>
                <a:gd name="T4" fmla="*/ 106 w 156"/>
                <a:gd name="T5" fmla="*/ 453 h 751"/>
                <a:gd name="T6" fmla="*/ 85 w 156"/>
                <a:gd name="T7" fmla="*/ 586 h 751"/>
                <a:gd name="T8" fmla="*/ 60 w 156"/>
                <a:gd name="T9" fmla="*/ 751 h 751"/>
                <a:gd name="T10" fmla="*/ 0 w 156"/>
                <a:gd name="T11" fmla="*/ 645 h 751"/>
                <a:gd name="T12" fmla="*/ 17 w 156"/>
                <a:gd name="T13" fmla="*/ 555 h 751"/>
                <a:gd name="T14" fmla="*/ 49 w 156"/>
                <a:gd name="T15" fmla="*/ 443 h 751"/>
                <a:gd name="T16" fmla="*/ 83 w 156"/>
                <a:gd name="T17" fmla="*/ 35 h 751"/>
                <a:gd name="T18" fmla="*/ 95 w 156"/>
                <a:gd name="T19" fmla="*/ 8 h 751"/>
                <a:gd name="T20" fmla="*/ 119 w 156"/>
                <a:gd name="T21" fmla="*/ 0 h 751"/>
                <a:gd name="T22" fmla="*/ 156 w 156"/>
                <a:gd name="T23" fmla="*/ 35 h 751"/>
                <a:gd name="T24" fmla="*/ 156 w 156"/>
                <a:gd name="T25" fmla="*/ 35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751">
                  <a:moveTo>
                    <a:pt x="156" y="35"/>
                  </a:moveTo>
                  <a:lnTo>
                    <a:pt x="138" y="244"/>
                  </a:lnTo>
                  <a:lnTo>
                    <a:pt x="106" y="453"/>
                  </a:lnTo>
                  <a:lnTo>
                    <a:pt x="85" y="586"/>
                  </a:lnTo>
                  <a:lnTo>
                    <a:pt x="60" y="751"/>
                  </a:lnTo>
                  <a:lnTo>
                    <a:pt x="0" y="645"/>
                  </a:lnTo>
                  <a:lnTo>
                    <a:pt x="17" y="555"/>
                  </a:lnTo>
                  <a:lnTo>
                    <a:pt x="49" y="443"/>
                  </a:lnTo>
                  <a:lnTo>
                    <a:pt x="83" y="35"/>
                  </a:lnTo>
                  <a:lnTo>
                    <a:pt x="95" y="8"/>
                  </a:lnTo>
                  <a:lnTo>
                    <a:pt x="119" y="0"/>
                  </a:lnTo>
                  <a:lnTo>
                    <a:pt x="156" y="35"/>
                  </a:lnTo>
                  <a:lnTo>
                    <a:pt x="156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0" name="Freeform 42"/>
            <p:cNvSpPr>
              <a:spLocks/>
            </p:cNvSpPr>
            <p:nvPr/>
          </p:nvSpPr>
          <p:spPr bwMode="auto">
            <a:xfrm>
              <a:off x="3035" y="2486"/>
              <a:ext cx="36" cy="126"/>
            </a:xfrm>
            <a:custGeom>
              <a:avLst/>
              <a:gdLst>
                <a:gd name="T0" fmla="*/ 70 w 70"/>
                <a:gd name="T1" fmla="*/ 30 h 253"/>
                <a:gd name="T2" fmla="*/ 51 w 70"/>
                <a:gd name="T3" fmla="*/ 97 h 253"/>
                <a:gd name="T4" fmla="*/ 32 w 70"/>
                <a:gd name="T5" fmla="*/ 239 h 253"/>
                <a:gd name="T6" fmla="*/ 17 w 70"/>
                <a:gd name="T7" fmla="*/ 253 h 253"/>
                <a:gd name="T8" fmla="*/ 4 w 70"/>
                <a:gd name="T9" fmla="*/ 238 h 253"/>
                <a:gd name="T10" fmla="*/ 0 w 70"/>
                <a:gd name="T11" fmla="*/ 93 h 253"/>
                <a:gd name="T12" fmla="*/ 26 w 70"/>
                <a:gd name="T13" fmla="*/ 13 h 253"/>
                <a:gd name="T14" fmla="*/ 40 w 70"/>
                <a:gd name="T15" fmla="*/ 0 h 253"/>
                <a:gd name="T16" fmla="*/ 57 w 70"/>
                <a:gd name="T17" fmla="*/ 0 h 253"/>
                <a:gd name="T18" fmla="*/ 70 w 70"/>
                <a:gd name="T19" fmla="*/ 30 h 253"/>
                <a:gd name="T20" fmla="*/ 70 w 70"/>
                <a:gd name="T21" fmla="*/ 30 h 253"/>
                <a:gd name="T22" fmla="*/ 70 w 70"/>
                <a:gd name="T23" fmla="*/ 3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53">
                  <a:moveTo>
                    <a:pt x="70" y="30"/>
                  </a:moveTo>
                  <a:lnTo>
                    <a:pt x="51" y="97"/>
                  </a:lnTo>
                  <a:lnTo>
                    <a:pt x="32" y="239"/>
                  </a:lnTo>
                  <a:lnTo>
                    <a:pt x="17" y="253"/>
                  </a:lnTo>
                  <a:lnTo>
                    <a:pt x="4" y="238"/>
                  </a:lnTo>
                  <a:lnTo>
                    <a:pt x="0" y="93"/>
                  </a:lnTo>
                  <a:lnTo>
                    <a:pt x="26" y="13"/>
                  </a:lnTo>
                  <a:lnTo>
                    <a:pt x="40" y="0"/>
                  </a:lnTo>
                  <a:lnTo>
                    <a:pt x="57" y="0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7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1" name="Freeform 43"/>
            <p:cNvSpPr>
              <a:spLocks/>
            </p:cNvSpPr>
            <p:nvPr/>
          </p:nvSpPr>
          <p:spPr bwMode="auto">
            <a:xfrm>
              <a:off x="3050" y="2469"/>
              <a:ext cx="384" cy="32"/>
            </a:xfrm>
            <a:custGeom>
              <a:avLst/>
              <a:gdLst>
                <a:gd name="T0" fmla="*/ 21 w 768"/>
                <a:gd name="T1" fmla="*/ 19 h 64"/>
                <a:gd name="T2" fmla="*/ 274 w 768"/>
                <a:gd name="T3" fmla="*/ 0 h 64"/>
                <a:gd name="T4" fmla="*/ 527 w 768"/>
                <a:gd name="T5" fmla="*/ 7 h 64"/>
                <a:gd name="T6" fmla="*/ 755 w 768"/>
                <a:gd name="T7" fmla="*/ 36 h 64"/>
                <a:gd name="T8" fmla="*/ 768 w 768"/>
                <a:gd name="T9" fmla="*/ 51 h 64"/>
                <a:gd name="T10" fmla="*/ 753 w 768"/>
                <a:gd name="T11" fmla="*/ 64 h 64"/>
                <a:gd name="T12" fmla="*/ 525 w 768"/>
                <a:gd name="T13" fmla="*/ 64 h 64"/>
                <a:gd name="T14" fmla="*/ 276 w 768"/>
                <a:gd name="T15" fmla="*/ 51 h 64"/>
                <a:gd name="T16" fmla="*/ 29 w 768"/>
                <a:gd name="T17" fmla="*/ 64 h 64"/>
                <a:gd name="T18" fmla="*/ 0 w 768"/>
                <a:gd name="T19" fmla="*/ 45 h 64"/>
                <a:gd name="T20" fmla="*/ 4 w 768"/>
                <a:gd name="T21" fmla="*/ 28 h 64"/>
                <a:gd name="T22" fmla="*/ 21 w 768"/>
                <a:gd name="T23" fmla="*/ 19 h 64"/>
                <a:gd name="T24" fmla="*/ 21 w 768"/>
                <a:gd name="T25" fmla="*/ 19 h 64"/>
                <a:gd name="T26" fmla="*/ 21 w 768"/>
                <a:gd name="T27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64">
                  <a:moveTo>
                    <a:pt x="21" y="19"/>
                  </a:moveTo>
                  <a:lnTo>
                    <a:pt x="274" y="0"/>
                  </a:lnTo>
                  <a:lnTo>
                    <a:pt x="527" y="7"/>
                  </a:lnTo>
                  <a:lnTo>
                    <a:pt x="755" y="36"/>
                  </a:lnTo>
                  <a:lnTo>
                    <a:pt x="768" y="51"/>
                  </a:lnTo>
                  <a:lnTo>
                    <a:pt x="753" y="64"/>
                  </a:lnTo>
                  <a:lnTo>
                    <a:pt x="525" y="64"/>
                  </a:lnTo>
                  <a:lnTo>
                    <a:pt x="276" y="51"/>
                  </a:lnTo>
                  <a:lnTo>
                    <a:pt x="29" y="64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2" name="Freeform 44"/>
            <p:cNvSpPr>
              <a:spLocks/>
            </p:cNvSpPr>
            <p:nvPr/>
          </p:nvSpPr>
          <p:spPr bwMode="auto">
            <a:xfrm>
              <a:off x="3183" y="2537"/>
              <a:ext cx="217" cy="63"/>
            </a:xfrm>
            <a:custGeom>
              <a:avLst/>
              <a:gdLst>
                <a:gd name="T0" fmla="*/ 40 w 436"/>
                <a:gd name="T1" fmla="*/ 30 h 125"/>
                <a:gd name="T2" fmla="*/ 31 w 436"/>
                <a:gd name="T3" fmla="*/ 91 h 125"/>
                <a:gd name="T4" fmla="*/ 73 w 436"/>
                <a:gd name="T5" fmla="*/ 70 h 125"/>
                <a:gd name="T6" fmla="*/ 94 w 436"/>
                <a:gd name="T7" fmla="*/ 30 h 125"/>
                <a:gd name="T8" fmla="*/ 101 w 436"/>
                <a:gd name="T9" fmla="*/ 9 h 125"/>
                <a:gd name="T10" fmla="*/ 122 w 436"/>
                <a:gd name="T11" fmla="*/ 1 h 125"/>
                <a:gd name="T12" fmla="*/ 196 w 436"/>
                <a:gd name="T13" fmla="*/ 0 h 125"/>
                <a:gd name="T14" fmla="*/ 345 w 436"/>
                <a:gd name="T15" fmla="*/ 0 h 125"/>
                <a:gd name="T16" fmla="*/ 421 w 436"/>
                <a:gd name="T17" fmla="*/ 17 h 125"/>
                <a:gd name="T18" fmla="*/ 436 w 436"/>
                <a:gd name="T19" fmla="*/ 30 h 125"/>
                <a:gd name="T20" fmla="*/ 421 w 436"/>
                <a:gd name="T21" fmla="*/ 43 h 125"/>
                <a:gd name="T22" fmla="*/ 345 w 436"/>
                <a:gd name="T23" fmla="*/ 66 h 125"/>
                <a:gd name="T24" fmla="*/ 196 w 436"/>
                <a:gd name="T25" fmla="*/ 66 h 125"/>
                <a:gd name="T26" fmla="*/ 145 w 436"/>
                <a:gd name="T27" fmla="*/ 64 h 125"/>
                <a:gd name="T28" fmla="*/ 124 w 436"/>
                <a:gd name="T29" fmla="*/ 91 h 125"/>
                <a:gd name="T30" fmla="*/ 92 w 436"/>
                <a:gd name="T31" fmla="*/ 110 h 125"/>
                <a:gd name="T32" fmla="*/ 16 w 436"/>
                <a:gd name="T33" fmla="*/ 125 h 125"/>
                <a:gd name="T34" fmla="*/ 0 w 436"/>
                <a:gd name="T35" fmla="*/ 112 h 125"/>
                <a:gd name="T36" fmla="*/ 14 w 436"/>
                <a:gd name="T37" fmla="*/ 19 h 125"/>
                <a:gd name="T38" fmla="*/ 33 w 436"/>
                <a:gd name="T39" fmla="*/ 11 h 125"/>
                <a:gd name="T40" fmla="*/ 40 w 436"/>
                <a:gd name="T41" fmla="*/ 30 h 125"/>
                <a:gd name="T42" fmla="*/ 40 w 436"/>
                <a:gd name="T43" fmla="*/ 30 h 125"/>
                <a:gd name="T44" fmla="*/ 40 w 436"/>
                <a:gd name="T45" fmla="*/ 3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6" h="125">
                  <a:moveTo>
                    <a:pt x="40" y="30"/>
                  </a:moveTo>
                  <a:lnTo>
                    <a:pt x="31" y="91"/>
                  </a:lnTo>
                  <a:lnTo>
                    <a:pt x="73" y="70"/>
                  </a:lnTo>
                  <a:lnTo>
                    <a:pt x="94" y="30"/>
                  </a:lnTo>
                  <a:lnTo>
                    <a:pt x="101" y="9"/>
                  </a:lnTo>
                  <a:lnTo>
                    <a:pt x="122" y="1"/>
                  </a:lnTo>
                  <a:lnTo>
                    <a:pt x="196" y="0"/>
                  </a:lnTo>
                  <a:lnTo>
                    <a:pt x="345" y="0"/>
                  </a:lnTo>
                  <a:lnTo>
                    <a:pt x="421" y="17"/>
                  </a:lnTo>
                  <a:lnTo>
                    <a:pt x="436" y="30"/>
                  </a:lnTo>
                  <a:lnTo>
                    <a:pt x="421" y="43"/>
                  </a:lnTo>
                  <a:lnTo>
                    <a:pt x="345" y="66"/>
                  </a:lnTo>
                  <a:lnTo>
                    <a:pt x="196" y="66"/>
                  </a:lnTo>
                  <a:lnTo>
                    <a:pt x="145" y="64"/>
                  </a:lnTo>
                  <a:lnTo>
                    <a:pt x="124" y="91"/>
                  </a:lnTo>
                  <a:lnTo>
                    <a:pt x="92" y="110"/>
                  </a:lnTo>
                  <a:lnTo>
                    <a:pt x="16" y="125"/>
                  </a:lnTo>
                  <a:lnTo>
                    <a:pt x="0" y="112"/>
                  </a:lnTo>
                  <a:lnTo>
                    <a:pt x="14" y="19"/>
                  </a:lnTo>
                  <a:lnTo>
                    <a:pt x="33" y="1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3" name="Freeform 45"/>
            <p:cNvSpPr>
              <a:spLocks/>
            </p:cNvSpPr>
            <p:nvPr/>
          </p:nvSpPr>
          <p:spPr bwMode="auto">
            <a:xfrm>
              <a:off x="2192" y="2575"/>
              <a:ext cx="1173" cy="83"/>
            </a:xfrm>
            <a:custGeom>
              <a:avLst/>
              <a:gdLst>
                <a:gd name="T0" fmla="*/ 15 w 2345"/>
                <a:gd name="T1" fmla="*/ 0 h 165"/>
                <a:gd name="T2" fmla="*/ 595 w 2345"/>
                <a:gd name="T3" fmla="*/ 19 h 165"/>
                <a:gd name="T4" fmla="*/ 1703 w 2345"/>
                <a:gd name="T5" fmla="*/ 64 h 165"/>
                <a:gd name="T6" fmla="*/ 2024 w 2345"/>
                <a:gd name="T7" fmla="*/ 76 h 165"/>
                <a:gd name="T8" fmla="*/ 2311 w 2345"/>
                <a:gd name="T9" fmla="*/ 95 h 165"/>
                <a:gd name="T10" fmla="*/ 2338 w 2345"/>
                <a:gd name="T11" fmla="*/ 104 h 165"/>
                <a:gd name="T12" fmla="*/ 2345 w 2345"/>
                <a:gd name="T13" fmla="*/ 129 h 165"/>
                <a:gd name="T14" fmla="*/ 2338 w 2345"/>
                <a:gd name="T15" fmla="*/ 154 h 165"/>
                <a:gd name="T16" fmla="*/ 2311 w 2345"/>
                <a:gd name="T17" fmla="*/ 165 h 165"/>
                <a:gd name="T18" fmla="*/ 2019 w 2345"/>
                <a:gd name="T19" fmla="*/ 146 h 165"/>
                <a:gd name="T20" fmla="*/ 1697 w 2345"/>
                <a:gd name="T21" fmla="*/ 135 h 165"/>
                <a:gd name="T22" fmla="*/ 591 w 2345"/>
                <a:gd name="T23" fmla="*/ 70 h 165"/>
                <a:gd name="T24" fmla="*/ 302 w 2345"/>
                <a:gd name="T25" fmla="*/ 43 h 165"/>
                <a:gd name="T26" fmla="*/ 15 w 2345"/>
                <a:gd name="T27" fmla="*/ 28 h 165"/>
                <a:gd name="T28" fmla="*/ 0 w 2345"/>
                <a:gd name="T29" fmla="*/ 13 h 165"/>
                <a:gd name="T30" fmla="*/ 15 w 2345"/>
                <a:gd name="T31" fmla="*/ 0 h 165"/>
                <a:gd name="T32" fmla="*/ 15 w 2345"/>
                <a:gd name="T33" fmla="*/ 0 h 165"/>
                <a:gd name="T34" fmla="*/ 15 w 2345"/>
                <a:gd name="T3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45" h="165">
                  <a:moveTo>
                    <a:pt x="15" y="0"/>
                  </a:moveTo>
                  <a:lnTo>
                    <a:pt x="595" y="19"/>
                  </a:lnTo>
                  <a:lnTo>
                    <a:pt x="1703" y="64"/>
                  </a:lnTo>
                  <a:lnTo>
                    <a:pt x="2024" y="76"/>
                  </a:lnTo>
                  <a:lnTo>
                    <a:pt x="2311" y="95"/>
                  </a:lnTo>
                  <a:lnTo>
                    <a:pt x="2338" y="104"/>
                  </a:lnTo>
                  <a:lnTo>
                    <a:pt x="2345" y="129"/>
                  </a:lnTo>
                  <a:lnTo>
                    <a:pt x="2338" y="154"/>
                  </a:lnTo>
                  <a:lnTo>
                    <a:pt x="2311" y="165"/>
                  </a:lnTo>
                  <a:lnTo>
                    <a:pt x="2019" y="146"/>
                  </a:lnTo>
                  <a:lnTo>
                    <a:pt x="1697" y="135"/>
                  </a:lnTo>
                  <a:lnTo>
                    <a:pt x="591" y="70"/>
                  </a:lnTo>
                  <a:lnTo>
                    <a:pt x="302" y="43"/>
                  </a:lnTo>
                  <a:lnTo>
                    <a:pt x="15" y="28"/>
                  </a:lnTo>
                  <a:lnTo>
                    <a:pt x="0" y="13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4" name="Freeform 46"/>
            <p:cNvSpPr>
              <a:spLocks/>
            </p:cNvSpPr>
            <p:nvPr/>
          </p:nvSpPr>
          <p:spPr bwMode="auto">
            <a:xfrm>
              <a:off x="2017" y="2825"/>
              <a:ext cx="1069" cy="64"/>
            </a:xfrm>
            <a:custGeom>
              <a:avLst/>
              <a:gdLst>
                <a:gd name="T0" fmla="*/ 23 w 2137"/>
                <a:gd name="T1" fmla="*/ 5 h 127"/>
                <a:gd name="T2" fmla="*/ 409 w 2137"/>
                <a:gd name="T3" fmla="*/ 0 h 127"/>
                <a:gd name="T4" fmla="*/ 1047 w 2137"/>
                <a:gd name="T5" fmla="*/ 22 h 127"/>
                <a:gd name="T6" fmla="*/ 1346 w 2137"/>
                <a:gd name="T7" fmla="*/ 39 h 127"/>
                <a:gd name="T8" fmla="*/ 1684 w 2137"/>
                <a:gd name="T9" fmla="*/ 55 h 127"/>
                <a:gd name="T10" fmla="*/ 1905 w 2137"/>
                <a:gd name="T11" fmla="*/ 70 h 127"/>
                <a:gd name="T12" fmla="*/ 2123 w 2137"/>
                <a:gd name="T13" fmla="*/ 81 h 127"/>
                <a:gd name="T14" fmla="*/ 2137 w 2137"/>
                <a:gd name="T15" fmla="*/ 95 h 127"/>
                <a:gd name="T16" fmla="*/ 2123 w 2137"/>
                <a:gd name="T17" fmla="*/ 110 h 127"/>
                <a:gd name="T18" fmla="*/ 1903 w 2137"/>
                <a:gd name="T19" fmla="*/ 119 h 127"/>
                <a:gd name="T20" fmla="*/ 1682 w 2137"/>
                <a:gd name="T21" fmla="*/ 127 h 127"/>
                <a:gd name="T22" fmla="*/ 1045 w 2137"/>
                <a:gd name="T23" fmla="*/ 95 h 127"/>
                <a:gd name="T24" fmla="*/ 747 w 2137"/>
                <a:gd name="T25" fmla="*/ 79 h 127"/>
                <a:gd name="T26" fmla="*/ 409 w 2137"/>
                <a:gd name="T27" fmla="*/ 74 h 127"/>
                <a:gd name="T28" fmla="*/ 24 w 2137"/>
                <a:gd name="T29" fmla="*/ 55 h 127"/>
                <a:gd name="T30" fmla="*/ 0 w 2137"/>
                <a:gd name="T31" fmla="*/ 30 h 127"/>
                <a:gd name="T32" fmla="*/ 5 w 2137"/>
                <a:gd name="T33" fmla="*/ 13 h 127"/>
                <a:gd name="T34" fmla="*/ 23 w 2137"/>
                <a:gd name="T35" fmla="*/ 5 h 127"/>
                <a:gd name="T36" fmla="*/ 23 w 2137"/>
                <a:gd name="T37" fmla="*/ 5 h 127"/>
                <a:gd name="T38" fmla="*/ 23 w 2137"/>
                <a:gd name="T39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7" h="127">
                  <a:moveTo>
                    <a:pt x="23" y="5"/>
                  </a:moveTo>
                  <a:lnTo>
                    <a:pt x="409" y="0"/>
                  </a:lnTo>
                  <a:lnTo>
                    <a:pt x="1047" y="22"/>
                  </a:lnTo>
                  <a:lnTo>
                    <a:pt x="1346" y="39"/>
                  </a:lnTo>
                  <a:lnTo>
                    <a:pt x="1684" y="55"/>
                  </a:lnTo>
                  <a:lnTo>
                    <a:pt x="1905" y="70"/>
                  </a:lnTo>
                  <a:lnTo>
                    <a:pt x="2123" y="81"/>
                  </a:lnTo>
                  <a:lnTo>
                    <a:pt x="2137" y="95"/>
                  </a:lnTo>
                  <a:lnTo>
                    <a:pt x="2123" y="110"/>
                  </a:lnTo>
                  <a:lnTo>
                    <a:pt x="1903" y="119"/>
                  </a:lnTo>
                  <a:lnTo>
                    <a:pt x="1682" y="127"/>
                  </a:lnTo>
                  <a:lnTo>
                    <a:pt x="1045" y="95"/>
                  </a:lnTo>
                  <a:lnTo>
                    <a:pt x="747" y="79"/>
                  </a:lnTo>
                  <a:lnTo>
                    <a:pt x="409" y="74"/>
                  </a:lnTo>
                  <a:lnTo>
                    <a:pt x="24" y="55"/>
                  </a:lnTo>
                  <a:lnTo>
                    <a:pt x="0" y="30"/>
                  </a:lnTo>
                  <a:lnTo>
                    <a:pt x="5" y="1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5" name="Freeform 47"/>
            <p:cNvSpPr>
              <a:spLocks/>
            </p:cNvSpPr>
            <p:nvPr/>
          </p:nvSpPr>
          <p:spPr bwMode="auto">
            <a:xfrm>
              <a:off x="3397" y="2645"/>
              <a:ext cx="142" cy="211"/>
            </a:xfrm>
            <a:custGeom>
              <a:avLst/>
              <a:gdLst>
                <a:gd name="T0" fmla="*/ 25 w 285"/>
                <a:gd name="T1" fmla="*/ 8 h 422"/>
                <a:gd name="T2" fmla="*/ 53 w 285"/>
                <a:gd name="T3" fmla="*/ 69 h 422"/>
                <a:gd name="T4" fmla="*/ 82 w 285"/>
                <a:gd name="T5" fmla="*/ 120 h 422"/>
                <a:gd name="T6" fmla="*/ 116 w 285"/>
                <a:gd name="T7" fmla="*/ 170 h 422"/>
                <a:gd name="T8" fmla="*/ 160 w 285"/>
                <a:gd name="T9" fmla="*/ 223 h 422"/>
                <a:gd name="T10" fmla="*/ 285 w 285"/>
                <a:gd name="T11" fmla="*/ 390 h 422"/>
                <a:gd name="T12" fmla="*/ 278 w 285"/>
                <a:gd name="T13" fmla="*/ 415 h 422"/>
                <a:gd name="T14" fmla="*/ 257 w 285"/>
                <a:gd name="T15" fmla="*/ 422 h 422"/>
                <a:gd name="T16" fmla="*/ 225 w 285"/>
                <a:gd name="T17" fmla="*/ 394 h 422"/>
                <a:gd name="T18" fmla="*/ 213 w 285"/>
                <a:gd name="T19" fmla="*/ 350 h 422"/>
                <a:gd name="T20" fmla="*/ 188 w 285"/>
                <a:gd name="T21" fmla="*/ 316 h 422"/>
                <a:gd name="T22" fmla="*/ 124 w 285"/>
                <a:gd name="T23" fmla="*/ 251 h 422"/>
                <a:gd name="T24" fmla="*/ 52 w 285"/>
                <a:gd name="T25" fmla="*/ 141 h 422"/>
                <a:gd name="T26" fmla="*/ 0 w 285"/>
                <a:gd name="T27" fmla="*/ 19 h 422"/>
                <a:gd name="T28" fmla="*/ 8 w 285"/>
                <a:gd name="T29" fmla="*/ 0 h 422"/>
                <a:gd name="T30" fmla="*/ 25 w 285"/>
                <a:gd name="T31" fmla="*/ 8 h 422"/>
                <a:gd name="T32" fmla="*/ 25 w 285"/>
                <a:gd name="T33" fmla="*/ 8 h 422"/>
                <a:gd name="T34" fmla="*/ 25 w 285"/>
                <a:gd name="T35" fmla="*/ 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422">
                  <a:moveTo>
                    <a:pt x="25" y="8"/>
                  </a:moveTo>
                  <a:lnTo>
                    <a:pt x="53" y="69"/>
                  </a:lnTo>
                  <a:lnTo>
                    <a:pt x="82" y="120"/>
                  </a:lnTo>
                  <a:lnTo>
                    <a:pt x="116" y="170"/>
                  </a:lnTo>
                  <a:lnTo>
                    <a:pt x="160" y="223"/>
                  </a:lnTo>
                  <a:lnTo>
                    <a:pt x="285" y="390"/>
                  </a:lnTo>
                  <a:lnTo>
                    <a:pt x="278" y="415"/>
                  </a:lnTo>
                  <a:lnTo>
                    <a:pt x="257" y="422"/>
                  </a:lnTo>
                  <a:lnTo>
                    <a:pt x="225" y="394"/>
                  </a:lnTo>
                  <a:lnTo>
                    <a:pt x="213" y="350"/>
                  </a:lnTo>
                  <a:lnTo>
                    <a:pt x="188" y="316"/>
                  </a:lnTo>
                  <a:lnTo>
                    <a:pt x="124" y="251"/>
                  </a:lnTo>
                  <a:lnTo>
                    <a:pt x="52" y="141"/>
                  </a:lnTo>
                  <a:lnTo>
                    <a:pt x="0" y="19"/>
                  </a:lnTo>
                  <a:lnTo>
                    <a:pt x="8" y="0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6" name="Freeform 48"/>
            <p:cNvSpPr>
              <a:spLocks/>
            </p:cNvSpPr>
            <p:nvPr/>
          </p:nvSpPr>
          <p:spPr bwMode="auto">
            <a:xfrm>
              <a:off x="3462" y="2876"/>
              <a:ext cx="82" cy="80"/>
            </a:xfrm>
            <a:custGeom>
              <a:avLst/>
              <a:gdLst>
                <a:gd name="T0" fmla="*/ 164 w 164"/>
                <a:gd name="T1" fmla="*/ 21 h 162"/>
                <a:gd name="T2" fmla="*/ 135 w 164"/>
                <a:gd name="T3" fmla="*/ 61 h 162"/>
                <a:gd name="T4" fmla="*/ 107 w 164"/>
                <a:gd name="T5" fmla="*/ 95 h 162"/>
                <a:gd name="T6" fmla="*/ 42 w 164"/>
                <a:gd name="T7" fmla="*/ 162 h 162"/>
                <a:gd name="T8" fmla="*/ 6 w 164"/>
                <a:gd name="T9" fmla="*/ 162 h 162"/>
                <a:gd name="T10" fmla="*/ 0 w 164"/>
                <a:gd name="T11" fmla="*/ 147 h 162"/>
                <a:gd name="T12" fmla="*/ 6 w 164"/>
                <a:gd name="T13" fmla="*/ 128 h 162"/>
                <a:gd name="T14" fmla="*/ 139 w 164"/>
                <a:gd name="T15" fmla="*/ 4 h 162"/>
                <a:gd name="T16" fmla="*/ 160 w 164"/>
                <a:gd name="T17" fmla="*/ 0 h 162"/>
                <a:gd name="T18" fmla="*/ 164 w 164"/>
                <a:gd name="T19" fmla="*/ 21 h 162"/>
                <a:gd name="T20" fmla="*/ 164 w 164"/>
                <a:gd name="T21" fmla="*/ 21 h 162"/>
                <a:gd name="T22" fmla="*/ 164 w 164"/>
                <a:gd name="T23" fmla="*/ 2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62">
                  <a:moveTo>
                    <a:pt x="164" y="21"/>
                  </a:moveTo>
                  <a:lnTo>
                    <a:pt x="135" y="61"/>
                  </a:lnTo>
                  <a:lnTo>
                    <a:pt x="107" y="95"/>
                  </a:lnTo>
                  <a:lnTo>
                    <a:pt x="42" y="162"/>
                  </a:lnTo>
                  <a:lnTo>
                    <a:pt x="6" y="162"/>
                  </a:lnTo>
                  <a:lnTo>
                    <a:pt x="0" y="147"/>
                  </a:lnTo>
                  <a:lnTo>
                    <a:pt x="6" y="128"/>
                  </a:lnTo>
                  <a:lnTo>
                    <a:pt x="139" y="4"/>
                  </a:lnTo>
                  <a:lnTo>
                    <a:pt x="160" y="0"/>
                  </a:lnTo>
                  <a:lnTo>
                    <a:pt x="164" y="21"/>
                  </a:lnTo>
                  <a:lnTo>
                    <a:pt x="164" y="21"/>
                  </a:lnTo>
                  <a:lnTo>
                    <a:pt x="16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7" name="Freeform 49"/>
            <p:cNvSpPr>
              <a:spLocks/>
            </p:cNvSpPr>
            <p:nvPr/>
          </p:nvSpPr>
          <p:spPr bwMode="auto">
            <a:xfrm>
              <a:off x="1989" y="2906"/>
              <a:ext cx="1500" cy="61"/>
            </a:xfrm>
            <a:custGeom>
              <a:avLst/>
              <a:gdLst>
                <a:gd name="T0" fmla="*/ 24 w 3000"/>
                <a:gd name="T1" fmla="*/ 21 h 122"/>
                <a:gd name="T2" fmla="*/ 190 w 3000"/>
                <a:gd name="T3" fmla="*/ 34 h 122"/>
                <a:gd name="T4" fmla="*/ 323 w 3000"/>
                <a:gd name="T5" fmla="*/ 15 h 122"/>
                <a:gd name="T6" fmla="*/ 439 w 3000"/>
                <a:gd name="T7" fmla="*/ 4 h 122"/>
                <a:gd name="T8" fmla="*/ 688 w 3000"/>
                <a:gd name="T9" fmla="*/ 0 h 122"/>
                <a:gd name="T10" fmla="*/ 792 w 3000"/>
                <a:gd name="T11" fmla="*/ 0 h 122"/>
                <a:gd name="T12" fmla="*/ 1891 w 3000"/>
                <a:gd name="T13" fmla="*/ 21 h 122"/>
                <a:gd name="T14" fmla="*/ 1983 w 3000"/>
                <a:gd name="T15" fmla="*/ 23 h 122"/>
                <a:gd name="T16" fmla="*/ 2030 w 3000"/>
                <a:gd name="T17" fmla="*/ 25 h 122"/>
                <a:gd name="T18" fmla="*/ 2300 w 3000"/>
                <a:gd name="T19" fmla="*/ 32 h 122"/>
                <a:gd name="T20" fmla="*/ 2346 w 3000"/>
                <a:gd name="T21" fmla="*/ 40 h 122"/>
                <a:gd name="T22" fmla="*/ 2927 w 3000"/>
                <a:gd name="T23" fmla="*/ 61 h 122"/>
                <a:gd name="T24" fmla="*/ 3000 w 3000"/>
                <a:gd name="T25" fmla="*/ 61 h 122"/>
                <a:gd name="T26" fmla="*/ 2973 w 3000"/>
                <a:gd name="T27" fmla="*/ 112 h 122"/>
                <a:gd name="T28" fmla="*/ 2927 w 3000"/>
                <a:gd name="T29" fmla="*/ 122 h 122"/>
                <a:gd name="T30" fmla="*/ 2635 w 3000"/>
                <a:gd name="T31" fmla="*/ 107 h 122"/>
                <a:gd name="T32" fmla="*/ 2344 w 3000"/>
                <a:gd name="T33" fmla="*/ 91 h 122"/>
                <a:gd name="T34" fmla="*/ 2296 w 3000"/>
                <a:gd name="T35" fmla="*/ 89 h 122"/>
                <a:gd name="T36" fmla="*/ 2026 w 3000"/>
                <a:gd name="T37" fmla="*/ 82 h 122"/>
                <a:gd name="T38" fmla="*/ 1981 w 3000"/>
                <a:gd name="T39" fmla="*/ 74 h 122"/>
                <a:gd name="T40" fmla="*/ 1891 w 3000"/>
                <a:gd name="T41" fmla="*/ 78 h 122"/>
                <a:gd name="T42" fmla="*/ 792 w 3000"/>
                <a:gd name="T43" fmla="*/ 55 h 122"/>
                <a:gd name="T44" fmla="*/ 688 w 3000"/>
                <a:gd name="T45" fmla="*/ 55 h 122"/>
                <a:gd name="T46" fmla="*/ 441 w 3000"/>
                <a:gd name="T47" fmla="*/ 46 h 122"/>
                <a:gd name="T48" fmla="*/ 194 w 3000"/>
                <a:gd name="T49" fmla="*/ 63 h 122"/>
                <a:gd name="T50" fmla="*/ 17 w 3000"/>
                <a:gd name="T51" fmla="*/ 63 h 122"/>
                <a:gd name="T52" fmla="*/ 0 w 3000"/>
                <a:gd name="T53" fmla="*/ 38 h 122"/>
                <a:gd name="T54" fmla="*/ 7 w 3000"/>
                <a:gd name="T55" fmla="*/ 25 h 122"/>
                <a:gd name="T56" fmla="*/ 24 w 3000"/>
                <a:gd name="T57" fmla="*/ 21 h 122"/>
                <a:gd name="T58" fmla="*/ 24 w 3000"/>
                <a:gd name="T59" fmla="*/ 21 h 122"/>
                <a:gd name="T60" fmla="*/ 24 w 3000"/>
                <a:gd name="T61" fmla="*/ 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0" h="122">
                  <a:moveTo>
                    <a:pt x="24" y="21"/>
                  </a:moveTo>
                  <a:lnTo>
                    <a:pt x="190" y="34"/>
                  </a:lnTo>
                  <a:lnTo>
                    <a:pt x="323" y="15"/>
                  </a:lnTo>
                  <a:lnTo>
                    <a:pt x="439" y="4"/>
                  </a:lnTo>
                  <a:lnTo>
                    <a:pt x="688" y="0"/>
                  </a:lnTo>
                  <a:lnTo>
                    <a:pt x="792" y="0"/>
                  </a:lnTo>
                  <a:lnTo>
                    <a:pt x="1891" y="21"/>
                  </a:lnTo>
                  <a:lnTo>
                    <a:pt x="1983" y="23"/>
                  </a:lnTo>
                  <a:lnTo>
                    <a:pt x="2030" y="25"/>
                  </a:lnTo>
                  <a:lnTo>
                    <a:pt x="2300" y="32"/>
                  </a:lnTo>
                  <a:lnTo>
                    <a:pt x="2346" y="40"/>
                  </a:lnTo>
                  <a:lnTo>
                    <a:pt x="2927" y="61"/>
                  </a:lnTo>
                  <a:lnTo>
                    <a:pt x="3000" y="61"/>
                  </a:lnTo>
                  <a:lnTo>
                    <a:pt x="2973" y="112"/>
                  </a:lnTo>
                  <a:lnTo>
                    <a:pt x="2927" y="122"/>
                  </a:lnTo>
                  <a:lnTo>
                    <a:pt x="2635" y="107"/>
                  </a:lnTo>
                  <a:lnTo>
                    <a:pt x="2344" y="91"/>
                  </a:lnTo>
                  <a:lnTo>
                    <a:pt x="2296" y="89"/>
                  </a:lnTo>
                  <a:lnTo>
                    <a:pt x="2026" y="82"/>
                  </a:lnTo>
                  <a:lnTo>
                    <a:pt x="1981" y="74"/>
                  </a:lnTo>
                  <a:lnTo>
                    <a:pt x="1891" y="78"/>
                  </a:lnTo>
                  <a:lnTo>
                    <a:pt x="792" y="55"/>
                  </a:lnTo>
                  <a:lnTo>
                    <a:pt x="688" y="55"/>
                  </a:lnTo>
                  <a:lnTo>
                    <a:pt x="441" y="46"/>
                  </a:lnTo>
                  <a:lnTo>
                    <a:pt x="194" y="63"/>
                  </a:lnTo>
                  <a:lnTo>
                    <a:pt x="17" y="63"/>
                  </a:lnTo>
                  <a:lnTo>
                    <a:pt x="0" y="38"/>
                  </a:lnTo>
                  <a:lnTo>
                    <a:pt x="7" y="25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8" name="Freeform 50"/>
            <p:cNvSpPr>
              <a:spLocks/>
            </p:cNvSpPr>
            <p:nvPr/>
          </p:nvSpPr>
          <p:spPr bwMode="auto">
            <a:xfrm>
              <a:off x="2271" y="2655"/>
              <a:ext cx="800" cy="84"/>
            </a:xfrm>
            <a:custGeom>
              <a:avLst/>
              <a:gdLst>
                <a:gd name="T0" fmla="*/ 29 w 1599"/>
                <a:gd name="T1" fmla="*/ 0 h 168"/>
                <a:gd name="T2" fmla="*/ 400 w 1599"/>
                <a:gd name="T3" fmla="*/ 15 h 168"/>
                <a:gd name="T4" fmla="*/ 643 w 1599"/>
                <a:gd name="T5" fmla="*/ 40 h 168"/>
                <a:gd name="T6" fmla="*/ 856 w 1599"/>
                <a:gd name="T7" fmla="*/ 59 h 168"/>
                <a:gd name="T8" fmla="*/ 1314 w 1599"/>
                <a:gd name="T9" fmla="*/ 99 h 168"/>
                <a:gd name="T10" fmla="*/ 1449 w 1599"/>
                <a:gd name="T11" fmla="*/ 120 h 168"/>
                <a:gd name="T12" fmla="*/ 1586 w 1599"/>
                <a:gd name="T13" fmla="*/ 137 h 168"/>
                <a:gd name="T14" fmla="*/ 1599 w 1599"/>
                <a:gd name="T15" fmla="*/ 152 h 168"/>
                <a:gd name="T16" fmla="*/ 1586 w 1599"/>
                <a:gd name="T17" fmla="*/ 166 h 168"/>
                <a:gd name="T18" fmla="*/ 1308 w 1599"/>
                <a:gd name="T19" fmla="*/ 168 h 168"/>
                <a:gd name="T20" fmla="*/ 392 w 1599"/>
                <a:gd name="T21" fmla="*/ 82 h 168"/>
                <a:gd name="T22" fmla="*/ 23 w 1599"/>
                <a:gd name="T23" fmla="*/ 52 h 168"/>
                <a:gd name="T24" fmla="*/ 0 w 1599"/>
                <a:gd name="T25" fmla="*/ 23 h 168"/>
                <a:gd name="T26" fmla="*/ 10 w 1599"/>
                <a:gd name="T27" fmla="*/ 4 h 168"/>
                <a:gd name="T28" fmla="*/ 29 w 1599"/>
                <a:gd name="T29" fmla="*/ 0 h 168"/>
                <a:gd name="T30" fmla="*/ 29 w 1599"/>
                <a:gd name="T31" fmla="*/ 0 h 168"/>
                <a:gd name="T32" fmla="*/ 29 w 1599"/>
                <a:gd name="T3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9" h="168">
                  <a:moveTo>
                    <a:pt x="29" y="0"/>
                  </a:moveTo>
                  <a:lnTo>
                    <a:pt x="400" y="15"/>
                  </a:lnTo>
                  <a:lnTo>
                    <a:pt x="643" y="40"/>
                  </a:lnTo>
                  <a:lnTo>
                    <a:pt x="856" y="59"/>
                  </a:lnTo>
                  <a:lnTo>
                    <a:pt x="1314" y="99"/>
                  </a:lnTo>
                  <a:lnTo>
                    <a:pt x="1449" y="120"/>
                  </a:lnTo>
                  <a:lnTo>
                    <a:pt x="1586" y="137"/>
                  </a:lnTo>
                  <a:lnTo>
                    <a:pt x="1599" y="152"/>
                  </a:lnTo>
                  <a:lnTo>
                    <a:pt x="1586" y="166"/>
                  </a:lnTo>
                  <a:lnTo>
                    <a:pt x="1308" y="168"/>
                  </a:lnTo>
                  <a:lnTo>
                    <a:pt x="392" y="82"/>
                  </a:lnTo>
                  <a:lnTo>
                    <a:pt x="23" y="52"/>
                  </a:lnTo>
                  <a:lnTo>
                    <a:pt x="0" y="23"/>
                  </a:lnTo>
                  <a:lnTo>
                    <a:pt x="1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9" name="Freeform 51"/>
            <p:cNvSpPr>
              <a:spLocks/>
            </p:cNvSpPr>
            <p:nvPr/>
          </p:nvSpPr>
          <p:spPr bwMode="auto">
            <a:xfrm>
              <a:off x="2231" y="2731"/>
              <a:ext cx="582" cy="62"/>
            </a:xfrm>
            <a:custGeom>
              <a:avLst/>
              <a:gdLst>
                <a:gd name="T0" fmla="*/ 15 w 1163"/>
                <a:gd name="T1" fmla="*/ 0 h 124"/>
                <a:gd name="T2" fmla="*/ 366 w 1163"/>
                <a:gd name="T3" fmla="*/ 16 h 124"/>
                <a:gd name="T4" fmla="*/ 581 w 1163"/>
                <a:gd name="T5" fmla="*/ 33 h 124"/>
                <a:gd name="T6" fmla="*/ 866 w 1163"/>
                <a:gd name="T7" fmla="*/ 61 h 124"/>
                <a:gd name="T8" fmla="*/ 998 w 1163"/>
                <a:gd name="T9" fmla="*/ 80 h 124"/>
                <a:gd name="T10" fmla="*/ 1150 w 1163"/>
                <a:gd name="T11" fmla="*/ 97 h 124"/>
                <a:gd name="T12" fmla="*/ 1163 w 1163"/>
                <a:gd name="T13" fmla="*/ 112 h 124"/>
                <a:gd name="T14" fmla="*/ 1148 w 1163"/>
                <a:gd name="T15" fmla="*/ 124 h 124"/>
                <a:gd name="T16" fmla="*/ 579 w 1163"/>
                <a:gd name="T17" fmla="*/ 93 h 124"/>
                <a:gd name="T18" fmla="*/ 361 w 1163"/>
                <a:gd name="T19" fmla="*/ 76 h 124"/>
                <a:gd name="T20" fmla="*/ 188 w 1163"/>
                <a:gd name="T21" fmla="*/ 46 h 124"/>
                <a:gd name="T22" fmla="*/ 15 w 1163"/>
                <a:gd name="T23" fmla="*/ 29 h 124"/>
                <a:gd name="T24" fmla="*/ 0 w 1163"/>
                <a:gd name="T25" fmla="*/ 14 h 124"/>
                <a:gd name="T26" fmla="*/ 15 w 1163"/>
                <a:gd name="T27" fmla="*/ 0 h 124"/>
                <a:gd name="T28" fmla="*/ 15 w 1163"/>
                <a:gd name="T29" fmla="*/ 0 h 124"/>
                <a:gd name="T30" fmla="*/ 15 w 1163"/>
                <a:gd name="T3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3" h="124">
                  <a:moveTo>
                    <a:pt x="15" y="0"/>
                  </a:moveTo>
                  <a:lnTo>
                    <a:pt x="366" y="16"/>
                  </a:lnTo>
                  <a:lnTo>
                    <a:pt x="581" y="33"/>
                  </a:lnTo>
                  <a:lnTo>
                    <a:pt x="866" y="61"/>
                  </a:lnTo>
                  <a:lnTo>
                    <a:pt x="998" y="80"/>
                  </a:lnTo>
                  <a:lnTo>
                    <a:pt x="1150" y="97"/>
                  </a:lnTo>
                  <a:lnTo>
                    <a:pt x="1163" y="112"/>
                  </a:lnTo>
                  <a:lnTo>
                    <a:pt x="1148" y="124"/>
                  </a:lnTo>
                  <a:lnTo>
                    <a:pt x="579" y="93"/>
                  </a:lnTo>
                  <a:lnTo>
                    <a:pt x="361" y="76"/>
                  </a:lnTo>
                  <a:lnTo>
                    <a:pt x="188" y="46"/>
                  </a:lnTo>
                  <a:lnTo>
                    <a:pt x="15" y="29"/>
                  </a:lnTo>
                  <a:lnTo>
                    <a:pt x="0" y="1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0" name="Freeform 52"/>
            <p:cNvSpPr>
              <a:spLocks/>
            </p:cNvSpPr>
            <p:nvPr/>
          </p:nvSpPr>
          <p:spPr bwMode="auto">
            <a:xfrm>
              <a:off x="3184" y="2713"/>
              <a:ext cx="176" cy="34"/>
            </a:xfrm>
            <a:custGeom>
              <a:avLst/>
              <a:gdLst>
                <a:gd name="T0" fmla="*/ 16 w 352"/>
                <a:gd name="T1" fmla="*/ 0 h 69"/>
                <a:gd name="T2" fmla="*/ 322 w 352"/>
                <a:gd name="T3" fmla="*/ 8 h 69"/>
                <a:gd name="T4" fmla="*/ 352 w 352"/>
                <a:gd name="T5" fmla="*/ 38 h 69"/>
                <a:gd name="T6" fmla="*/ 344 w 352"/>
                <a:gd name="T7" fmla="*/ 59 h 69"/>
                <a:gd name="T8" fmla="*/ 322 w 352"/>
                <a:gd name="T9" fmla="*/ 69 h 69"/>
                <a:gd name="T10" fmla="*/ 166 w 352"/>
                <a:gd name="T11" fmla="*/ 53 h 69"/>
                <a:gd name="T12" fmla="*/ 12 w 352"/>
                <a:gd name="T13" fmla="*/ 29 h 69"/>
                <a:gd name="T14" fmla="*/ 0 w 352"/>
                <a:gd name="T15" fmla="*/ 14 h 69"/>
                <a:gd name="T16" fmla="*/ 16 w 352"/>
                <a:gd name="T17" fmla="*/ 0 h 69"/>
                <a:gd name="T18" fmla="*/ 16 w 352"/>
                <a:gd name="T19" fmla="*/ 0 h 69"/>
                <a:gd name="T20" fmla="*/ 16 w 352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2" h="69">
                  <a:moveTo>
                    <a:pt x="16" y="0"/>
                  </a:moveTo>
                  <a:lnTo>
                    <a:pt x="322" y="8"/>
                  </a:lnTo>
                  <a:lnTo>
                    <a:pt x="352" y="38"/>
                  </a:lnTo>
                  <a:lnTo>
                    <a:pt x="344" y="59"/>
                  </a:lnTo>
                  <a:lnTo>
                    <a:pt x="322" y="69"/>
                  </a:lnTo>
                  <a:lnTo>
                    <a:pt x="166" y="53"/>
                  </a:lnTo>
                  <a:lnTo>
                    <a:pt x="12" y="29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1" name="Freeform 53"/>
            <p:cNvSpPr>
              <a:spLocks/>
            </p:cNvSpPr>
            <p:nvPr/>
          </p:nvSpPr>
          <p:spPr bwMode="auto">
            <a:xfrm>
              <a:off x="3223" y="2758"/>
              <a:ext cx="178" cy="30"/>
            </a:xfrm>
            <a:custGeom>
              <a:avLst/>
              <a:gdLst>
                <a:gd name="T0" fmla="*/ 16 w 358"/>
                <a:gd name="T1" fmla="*/ 19 h 60"/>
                <a:gd name="T2" fmla="*/ 170 w 358"/>
                <a:gd name="T3" fmla="*/ 17 h 60"/>
                <a:gd name="T4" fmla="*/ 325 w 358"/>
                <a:gd name="T5" fmla="*/ 0 h 60"/>
                <a:gd name="T6" fmla="*/ 358 w 358"/>
                <a:gd name="T7" fmla="*/ 28 h 60"/>
                <a:gd name="T8" fmla="*/ 352 w 358"/>
                <a:gd name="T9" fmla="*/ 49 h 60"/>
                <a:gd name="T10" fmla="*/ 331 w 358"/>
                <a:gd name="T11" fmla="*/ 60 h 60"/>
                <a:gd name="T12" fmla="*/ 171 w 358"/>
                <a:gd name="T13" fmla="*/ 60 h 60"/>
                <a:gd name="T14" fmla="*/ 12 w 358"/>
                <a:gd name="T15" fmla="*/ 47 h 60"/>
                <a:gd name="T16" fmla="*/ 0 w 358"/>
                <a:gd name="T17" fmla="*/ 32 h 60"/>
                <a:gd name="T18" fmla="*/ 16 w 358"/>
                <a:gd name="T19" fmla="*/ 19 h 60"/>
                <a:gd name="T20" fmla="*/ 16 w 358"/>
                <a:gd name="T21" fmla="*/ 19 h 60"/>
                <a:gd name="T22" fmla="*/ 16 w 358"/>
                <a:gd name="T23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60">
                  <a:moveTo>
                    <a:pt x="16" y="19"/>
                  </a:moveTo>
                  <a:lnTo>
                    <a:pt x="170" y="17"/>
                  </a:lnTo>
                  <a:lnTo>
                    <a:pt x="325" y="0"/>
                  </a:lnTo>
                  <a:lnTo>
                    <a:pt x="358" y="28"/>
                  </a:lnTo>
                  <a:lnTo>
                    <a:pt x="352" y="49"/>
                  </a:lnTo>
                  <a:lnTo>
                    <a:pt x="331" y="60"/>
                  </a:lnTo>
                  <a:lnTo>
                    <a:pt x="171" y="60"/>
                  </a:lnTo>
                  <a:lnTo>
                    <a:pt x="12" y="47"/>
                  </a:lnTo>
                  <a:lnTo>
                    <a:pt x="0" y="32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2" name="Freeform 54"/>
            <p:cNvSpPr>
              <a:spLocks/>
            </p:cNvSpPr>
            <p:nvPr/>
          </p:nvSpPr>
          <p:spPr bwMode="auto">
            <a:xfrm>
              <a:off x="3238" y="2810"/>
              <a:ext cx="205" cy="36"/>
            </a:xfrm>
            <a:custGeom>
              <a:avLst/>
              <a:gdLst>
                <a:gd name="T0" fmla="*/ 24 w 410"/>
                <a:gd name="T1" fmla="*/ 17 h 72"/>
                <a:gd name="T2" fmla="*/ 327 w 410"/>
                <a:gd name="T3" fmla="*/ 13 h 72"/>
                <a:gd name="T4" fmla="*/ 393 w 410"/>
                <a:gd name="T5" fmla="*/ 0 h 72"/>
                <a:gd name="T6" fmla="*/ 410 w 410"/>
                <a:gd name="T7" fmla="*/ 10 h 72"/>
                <a:gd name="T8" fmla="*/ 403 w 410"/>
                <a:gd name="T9" fmla="*/ 27 h 72"/>
                <a:gd name="T10" fmla="*/ 370 w 410"/>
                <a:gd name="T11" fmla="*/ 48 h 72"/>
                <a:gd name="T12" fmla="*/ 336 w 410"/>
                <a:gd name="T13" fmla="*/ 69 h 72"/>
                <a:gd name="T14" fmla="*/ 180 w 410"/>
                <a:gd name="T15" fmla="*/ 72 h 72"/>
                <a:gd name="T16" fmla="*/ 24 w 410"/>
                <a:gd name="T17" fmla="*/ 67 h 72"/>
                <a:gd name="T18" fmla="*/ 0 w 410"/>
                <a:gd name="T19" fmla="*/ 42 h 72"/>
                <a:gd name="T20" fmla="*/ 5 w 410"/>
                <a:gd name="T21" fmla="*/ 25 h 72"/>
                <a:gd name="T22" fmla="*/ 24 w 410"/>
                <a:gd name="T23" fmla="*/ 17 h 72"/>
                <a:gd name="T24" fmla="*/ 24 w 410"/>
                <a:gd name="T25" fmla="*/ 17 h 72"/>
                <a:gd name="T26" fmla="*/ 24 w 410"/>
                <a:gd name="T27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0" h="72">
                  <a:moveTo>
                    <a:pt x="24" y="17"/>
                  </a:moveTo>
                  <a:lnTo>
                    <a:pt x="327" y="13"/>
                  </a:lnTo>
                  <a:lnTo>
                    <a:pt x="393" y="0"/>
                  </a:lnTo>
                  <a:lnTo>
                    <a:pt x="410" y="10"/>
                  </a:lnTo>
                  <a:lnTo>
                    <a:pt x="403" y="27"/>
                  </a:lnTo>
                  <a:lnTo>
                    <a:pt x="370" y="48"/>
                  </a:lnTo>
                  <a:lnTo>
                    <a:pt x="336" y="69"/>
                  </a:lnTo>
                  <a:lnTo>
                    <a:pt x="180" y="72"/>
                  </a:lnTo>
                  <a:lnTo>
                    <a:pt x="24" y="67"/>
                  </a:lnTo>
                  <a:lnTo>
                    <a:pt x="0" y="42"/>
                  </a:lnTo>
                  <a:lnTo>
                    <a:pt x="5" y="2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3" name="Freeform 55"/>
            <p:cNvSpPr>
              <a:spLocks/>
            </p:cNvSpPr>
            <p:nvPr/>
          </p:nvSpPr>
          <p:spPr bwMode="auto">
            <a:xfrm>
              <a:off x="2243" y="1080"/>
              <a:ext cx="1092" cy="298"/>
            </a:xfrm>
            <a:custGeom>
              <a:avLst/>
              <a:gdLst>
                <a:gd name="T0" fmla="*/ 4 w 2185"/>
                <a:gd name="T1" fmla="*/ 570 h 595"/>
                <a:gd name="T2" fmla="*/ 82 w 2185"/>
                <a:gd name="T3" fmla="*/ 515 h 595"/>
                <a:gd name="T4" fmla="*/ 156 w 2185"/>
                <a:gd name="T5" fmla="*/ 467 h 595"/>
                <a:gd name="T6" fmla="*/ 299 w 2185"/>
                <a:gd name="T7" fmla="*/ 393 h 595"/>
                <a:gd name="T8" fmla="*/ 451 w 2185"/>
                <a:gd name="T9" fmla="*/ 334 h 595"/>
                <a:gd name="T10" fmla="*/ 628 w 2185"/>
                <a:gd name="T11" fmla="*/ 283 h 595"/>
                <a:gd name="T12" fmla="*/ 747 w 2185"/>
                <a:gd name="T13" fmla="*/ 249 h 595"/>
                <a:gd name="T14" fmla="*/ 850 w 2185"/>
                <a:gd name="T15" fmla="*/ 214 h 595"/>
                <a:gd name="T16" fmla="*/ 955 w 2185"/>
                <a:gd name="T17" fmla="*/ 182 h 595"/>
                <a:gd name="T18" fmla="*/ 1074 w 2185"/>
                <a:gd name="T19" fmla="*/ 155 h 595"/>
                <a:gd name="T20" fmla="*/ 1246 w 2185"/>
                <a:gd name="T21" fmla="*/ 114 h 595"/>
                <a:gd name="T22" fmla="*/ 1420 w 2185"/>
                <a:gd name="T23" fmla="*/ 64 h 595"/>
                <a:gd name="T24" fmla="*/ 1616 w 2185"/>
                <a:gd name="T25" fmla="*/ 26 h 595"/>
                <a:gd name="T26" fmla="*/ 1791 w 2185"/>
                <a:gd name="T27" fmla="*/ 7 h 595"/>
                <a:gd name="T28" fmla="*/ 2169 w 2185"/>
                <a:gd name="T29" fmla="*/ 0 h 595"/>
                <a:gd name="T30" fmla="*/ 2185 w 2185"/>
                <a:gd name="T31" fmla="*/ 15 h 595"/>
                <a:gd name="T32" fmla="*/ 2169 w 2185"/>
                <a:gd name="T33" fmla="*/ 30 h 595"/>
                <a:gd name="T34" fmla="*/ 1801 w 2185"/>
                <a:gd name="T35" fmla="*/ 59 h 595"/>
                <a:gd name="T36" fmla="*/ 1630 w 2185"/>
                <a:gd name="T37" fmla="*/ 95 h 595"/>
                <a:gd name="T38" fmla="*/ 1438 w 2185"/>
                <a:gd name="T39" fmla="*/ 140 h 595"/>
                <a:gd name="T40" fmla="*/ 1263 w 2185"/>
                <a:gd name="T41" fmla="*/ 188 h 595"/>
                <a:gd name="T42" fmla="*/ 1088 w 2185"/>
                <a:gd name="T43" fmla="*/ 228 h 595"/>
                <a:gd name="T44" fmla="*/ 867 w 2185"/>
                <a:gd name="T45" fmla="*/ 287 h 595"/>
                <a:gd name="T46" fmla="*/ 765 w 2185"/>
                <a:gd name="T47" fmla="*/ 319 h 595"/>
                <a:gd name="T48" fmla="*/ 645 w 2185"/>
                <a:gd name="T49" fmla="*/ 353 h 595"/>
                <a:gd name="T50" fmla="*/ 470 w 2185"/>
                <a:gd name="T51" fmla="*/ 397 h 595"/>
                <a:gd name="T52" fmla="*/ 318 w 2185"/>
                <a:gd name="T53" fmla="*/ 441 h 595"/>
                <a:gd name="T54" fmla="*/ 171 w 2185"/>
                <a:gd name="T55" fmla="*/ 501 h 595"/>
                <a:gd name="T56" fmla="*/ 99 w 2185"/>
                <a:gd name="T57" fmla="*/ 543 h 595"/>
                <a:gd name="T58" fmla="*/ 21 w 2185"/>
                <a:gd name="T59" fmla="*/ 595 h 595"/>
                <a:gd name="T60" fmla="*/ 0 w 2185"/>
                <a:gd name="T61" fmla="*/ 591 h 595"/>
                <a:gd name="T62" fmla="*/ 4 w 2185"/>
                <a:gd name="T63" fmla="*/ 570 h 595"/>
                <a:gd name="T64" fmla="*/ 4 w 2185"/>
                <a:gd name="T65" fmla="*/ 57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5" h="595">
                  <a:moveTo>
                    <a:pt x="4" y="570"/>
                  </a:moveTo>
                  <a:lnTo>
                    <a:pt x="82" y="515"/>
                  </a:lnTo>
                  <a:lnTo>
                    <a:pt x="156" y="467"/>
                  </a:lnTo>
                  <a:lnTo>
                    <a:pt x="299" y="393"/>
                  </a:lnTo>
                  <a:lnTo>
                    <a:pt x="451" y="334"/>
                  </a:lnTo>
                  <a:lnTo>
                    <a:pt x="628" y="283"/>
                  </a:lnTo>
                  <a:lnTo>
                    <a:pt x="747" y="249"/>
                  </a:lnTo>
                  <a:lnTo>
                    <a:pt x="850" y="214"/>
                  </a:lnTo>
                  <a:lnTo>
                    <a:pt x="955" y="182"/>
                  </a:lnTo>
                  <a:lnTo>
                    <a:pt x="1074" y="155"/>
                  </a:lnTo>
                  <a:lnTo>
                    <a:pt x="1246" y="114"/>
                  </a:lnTo>
                  <a:lnTo>
                    <a:pt x="1420" y="64"/>
                  </a:lnTo>
                  <a:lnTo>
                    <a:pt x="1616" y="26"/>
                  </a:lnTo>
                  <a:lnTo>
                    <a:pt x="1791" y="7"/>
                  </a:lnTo>
                  <a:lnTo>
                    <a:pt x="2169" y="0"/>
                  </a:lnTo>
                  <a:lnTo>
                    <a:pt x="2185" y="15"/>
                  </a:lnTo>
                  <a:lnTo>
                    <a:pt x="2169" y="30"/>
                  </a:lnTo>
                  <a:lnTo>
                    <a:pt x="1801" y="59"/>
                  </a:lnTo>
                  <a:lnTo>
                    <a:pt x="1630" y="95"/>
                  </a:lnTo>
                  <a:lnTo>
                    <a:pt x="1438" y="140"/>
                  </a:lnTo>
                  <a:lnTo>
                    <a:pt x="1263" y="188"/>
                  </a:lnTo>
                  <a:lnTo>
                    <a:pt x="1088" y="228"/>
                  </a:lnTo>
                  <a:lnTo>
                    <a:pt x="867" y="287"/>
                  </a:lnTo>
                  <a:lnTo>
                    <a:pt x="765" y="319"/>
                  </a:lnTo>
                  <a:lnTo>
                    <a:pt x="645" y="353"/>
                  </a:lnTo>
                  <a:lnTo>
                    <a:pt x="470" y="397"/>
                  </a:lnTo>
                  <a:lnTo>
                    <a:pt x="318" y="441"/>
                  </a:lnTo>
                  <a:lnTo>
                    <a:pt x="171" y="501"/>
                  </a:lnTo>
                  <a:lnTo>
                    <a:pt x="99" y="543"/>
                  </a:lnTo>
                  <a:lnTo>
                    <a:pt x="21" y="595"/>
                  </a:lnTo>
                  <a:lnTo>
                    <a:pt x="0" y="591"/>
                  </a:lnTo>
                  <a:lnTo>
                    <a:pt x="4" y="570"/>
                  </a:lnTo>
                  <a:lnTo>
                    <a:pt x="4" y="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4" name="Freeform 56"/>
            <p:cNvSpPr>
              <a:spLocks/>
            </p:cNvSpPr>
            <p:nvPr/>
          </p:nvSpPr>
          <p:spPr bwMode="auto">
            <a:xfrm>
              <a:off x="3372" y="1104"/>
              <a:ext cx="112" cy="169"/>
            </a:xfrm>
            <a:custGeom>
              <a:avLst/>
              <a:gdLst>
                <a:gd name="T0" fmla="*/ 25 w 224"/>
                <a:gd name="T1" fmla="*/ 0 h 338"/>
                <a:gd name="T2" fmla="*/ 91 w 224"/>
                <a:gd name="T3" fmla="*/ 69 h 338"/>
                <a:gd name="T4" fmla="*/ 144 w 224"/>
                <a:gd name="T5" fmla="*/ 133 h 338"/>
                <a:gd name="T6" fmla="*/ 224 w 224"/>
                <a:gd name="T7" fmla="*/ 291 h 338"/>
                <a:gd name="T8" fmla="*/ 222 w 224"/>
                <a:gd name="T9" fmla="*/ 321 h 338"/>
                <a:gd name="T10" fmla="*/ 201 w 224"/>
                <a:gd name="T11" fmla="*/ 338 h 338"/>
                <a:gd name="T12" fmla="*/ 173 w 224"/>
                <a:gd name="T13" fmla="*/ 338 h 338"/>
                <a:gd name="T14" fmla="*/ 154 w 224"/>
                <a:gd name="T15" fmla="*/ 316 h 338"/>
                <a:gd name="T16" fmla="*/ 123 w 224"/>
                <a:gd name="T17" fmla="*/ 232 h 338"/>
                <a:gd name="T18" fmla="*/ 97 w 224"/>
                <a:gd name="T19" fmla="*/ 158 h 338"/>
                <a:gd name="T20" fmla="*/ 59 w 224"/>
                <a:gd name="T21" fmla="*/ 89 h 338"/>
                <a:gd name="T22" fmla="*/ 34 w 224"/>
                <a:gd name="T23" fmla="*/ 55 h 338"/>
                <a:gd name="T24" fmla="*/ 4 w 224"/>
                <a:gd name="T25" fmla="*/ 21 h 338"/>
                <a:gd name="T26" fmla="*/ 0 w 224"/>
                <a:gd name="T27" fmla="*/ 10 h 338"/>
                <a:gd name="T28" fmla="*/ 4 w 224"/>
                <a:gd name="T29" fmla="*/ 0 h 338"/>
                <a:gd name="T30" fmla="*/ 25 w 224"/>
                <a:gd name="T31" fmla="*/ 0 h 338"/>
                <a:gd name="T32" fmla="*/ 25 w 224"/>
                <a:gd name="T33" fmla="*/ 0 h 338"/>
                <a:gd name="T34" fmla="*/ 25 w 224"/>
                <a:gd name="T35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" h="338">
                  <a:moveTo>
                    <a:pt x="25" y="0"/>
                  </a:moveTo>
                  <a:lnTo>
                    <a:pt x="91" y="69"/>
                  </a:lnTo>
                  <a:lnTo>
                    <a:pt x="144" y="133"/>
                  </a:lnTo>
                  <a:lnTo>
                    <a:pt x="224" y="291"/>
                  </a:lnTo>
                  <a:lnTo>
                    <a:pt x="222" y="321"/>
                  </a:lnTo>
                  <a:lnTo>
                    <a:pt x="201" y="338"/>
                  </a:lnTo>
                  <a:lnTo>
                    <a:pt x="173" y="338"/>
                  </a:lnTo>
                  <a:lnTo>
                    <a:pt x="154" y="316"/>
                  </a:lnTo>
                  <a:lnTo>
                    <a:pt x="123" y="232"/>
                  </a:lnTo>
                  <a:lnTo>
                    <a:pt x="97" y="158"/>
                  </a:lnTo>
                  <a:lnTo>
                    <a:pt x="59" y="89"/>
                  </a:lnTo>
                  <a:lnTo>
                    <a:pt x="34" y="55"/>
                  </a:lnTo>
                  <a:lnTo>
                    <a:pt x="4" y="21"/>
                  </a:lnTo>
                  <a:lnTo>
                    <a:pt x="0" y="10"/>
                  </a:lnTo>
                  <a:lnTo>
                    <a:pt x="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5" name="Freeform 57"/>
            <p:cNvSpPr>
              <a:spLocks/>
            </p:cNvSpPr>
            <p:nvPr/>
          </p:nvSpPr>
          <p:spPr bwMode="auto">
            <a:xfrm>
              <a:off x="3298" y="1249"/>
              <a:ext cx="189" cy="991"/>
            </a:xfrm>
            <a:custGeom>
              <a:avLst/>
              <a:gdLst>
                <a:gd name="T0" fmla="*/ 378 w 378"/>
                <a:gd name="T1" fmla="*/ 36 h 1983"/>
                <a:gd name="T2" fmla="*/ 319 w 378"/>
                <a:gd name="T3" fmla="*/ 492 h 1983"/>
                <a:gd name="T4" fmla="*/ 292 w 378"/>
                <a:gd name="T5" fmla="*/ 637 h 1983"/>
                <a:gd name="T6" fmla="*/ 264 w 378"/>
                <a:gd name="T7" fmla="*/ 779 h 1983"/>
                <a:gd name="T8" fmla="*/ 239 w 378"/>
                <a:gd name="T9" fmla="*/ 897 h 1983"/>
                <a:gd name="T10" fmla="*/ 218 w 378"/>
                <a:gd name="T11" fmla="*/ 1004 h 1983"/>
                <a:gd name="T12" fmla="*/ 178 w 378"/>
                <a:gd name="T13" fmla="*/ 1199 h 1983"/>
                <a:gd name="T14" fmla="*/ 117 w 378"/>
                <a:gd name="T15" fmla="*/ 1625 h 1983"/>
                <a:gd name="T16" fmla="*/ 74 w 378"/>
                <a:gd name="T17" fmla="*/ 1947 h 1983"/>
                <a:gd name="T18" fmla="*/ 60 w 378"/>
                <a:gd name="T19" fmla="*/ 1975 h 1983"/>
                <a:gd name="T20" fmla="*/ 34 w 378"/>
                <a:gd name="T21" fmla="*/ 1983 h 1983"/>
                <a:gd name="T22" fmla="*/ 0 w 378"/>
                <a:gd name="T23" fmla="*/ 1945 h 1983"/>
                <a:gd name="T24" fmla="*/ 19 w 378"/>
                <a:gd name="T25" fmla="*/ 1781 h 1983"/>
                <a:gd name="T26" fmla="*/ 45 w 378"/>
                <a:gd name="T27" fmla="*/ 1618 h 1983"/>
                <a:gd name="T28" fmla="*/ 74 w 378"/>
                <a:gd name="T29" fmla="*/ 1390 h 1983"/>
                <a:gd name="T30" fmla="*/ 110 w 378"/>
                <a:gd name="T31" fmla="*/ 1190 h 1983"/>
                <a:gd name="T32" fmla="*/ 154 w 378"/>
                <a:gd name="T33" fmla="*/ 992 h 1983"/>
                <a:gd name="T34" fmla="*/ 176 w 378"/>
                <a:gd name="T35" fmla="*/ 886 h 1983"/>
                <a:gd name="T36" fmla="*/ 201 w 378"/>
                <a:gd name="T37" fmla="*/ 768 h 1983"/>
                <a:gd name="T38" fmla="*/ 260 w 378"/>
                <a:gd name="T39" fmla="*/ 483 h 1983"/>
                <a:gd name="T40" fmla="*/ 315 w 378"/>
                <a:gd name="T41" fmla="*/ 25 h 1983"/>
                <a:gd name="T42" fmla="*/ 328 w 378"/>
                <a:gd name="T43" fmla="*/ 4 h 1983"/>
                <a:gd name="T44" fmla="*/ 351 w 378"/>
                <a:gd name="T45" fmla="*/ 0 h 1983"/>
                <a:gd name="T46" fmla="*/ 378 w 378"/>
                <a:gd name="T47" fmla="*/ 36 h 1983"/>
                <a:gd name="T48" fmla="*/ 378 w 378"/>
                <a:gd name="T49" fmla="*/ 36 h 1983"/>
                <a:gd name="T50" fmla="*/ 378 w 378"/>
                <a:gd name="T51" fmla="*/ 36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8" h="1983">
                  <a:moveTo>
                    <a:pt x="378" y="36"/>
                  </a:moveTo>
                  <a:lnTo>
                    <a:pt x="319" y="492"/>
                  </a:lnTo>
                  <a:lnTo>
                    <a:pt x="292" y="637"/>
                  </a:lnTo>
                  <a:lnTo>
                    <a:pt x="264" y="779"/>
                  </a:lnTo>
                  <a:lnTo>
                    <a:pt x="239" y="897"/>
                  </a:lnTo>
                  <a:lnTo>
                    <a:pt x="218" y="1004"/>
                  </a:lnTo>
                  <a:lnTo>
                    <a:pt x="178" y="1199"/>
                  </a:lnTo>
                  <a:lnTo>
                    <a:pt x="117" y="1625"/>
                  </a:lnTo>
                  <a:lnTo>
                    <a:pt x="74" y="1947"/>
                  </a:lnTo>
                  <a:lnTo>
                    <a:pt x="60" y="1975"/>
                  </a:lnTo>
                  <a:lnTo>
                    <a:pt x="34" y="1983"/>
                  </a:lnTo>
                  <a:lnTo>
                    <a:pt x="0" y="1945"/>
                  </a:lnTo>
                  <a:lnTo>
                    <a:pt x="19" y="1781"/>
                  </a:lnTo>
                  <a:lnTo>
                    <a:pt x="45" y="1618"/>
                  </a:lnTo>
                  <a:lnTo>
                    <a:pt x="74" y="1390"/>
                  </a:lnTo>
                  <a:lnTo>
                    <a:pt x="110" y="1190"/>
                  </a:lnTo>
                  <a:lnTo>
                    <a:pt x="154" y="992"/>
                  </a:lnTo>
                  <a:lnTo>
                    <a:pt x="176" y="886"/>
                  </a:lnTo>
                  <a:lnTo>
                    <a:pt x="201" y="768"/>
                  </a:lnTo>
                  <a:lnTo>
                    <a:pt x="260" y="483"/>
                  </a:lnTo>
                  <a:lnTo>
                    <a:pt x="315" y="25"/>
                  </a:lnTo>
                  <a:lnTo>
                    <a:pt x="328" y="4"/>
                  </a:lnTo>
                  <a:lnTo>
                    <a:pt x="351" y="0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6" name="Freeform 58"/>
            <p:cNvSpPr>
              <a:spLocks/>
            </p:cNvSpPr>
            <p:nvPr/>
          </p:nvSpPr>
          <p:spPr bwMode="auto">
            <a:xfrm>
              <a:off x="3248" y="1169"/>
              <a:ext cx="122" cy="898"/>
            </a:xfrm>
            <a:custGeom>
              <a:avLst/>
              <a:gdLst>
                <a:gd name="T0" fmla="*/ 243 w 243"/>
                <a:gd name="T1" fmla="*/ 25 h 1797"/>
                <a:gd name="T2" fmla="*/ 241 w 243"/>
                <a:gd name="T3" fmla="*/ 247 h 1797"/>
                <a:gd name="T4" fmla="*/ 232 w 243"/>
                <a:gd name="T5" fmla="*/ 333 h 1797"/>
                <a:gd name="T6" fmla="*/ 216 w 243"/>
                <a:gd name="T7" fmla="*/ 609 h 1797"/>
                <a:gd name="T8" fmla="*/ 203 w 243"/>
                <a:gd name="T9" fmla="*/ 884 h 1797"/>
                <a:gd name="T10" fmla="*/ 169 w 243"/>
                <a:gd name="T11" fmla="*/ 1120 h 1797"/>
                <a:gd name="T12" fmla="*/ 129 w 243"/>
                <a:gd name="T13" fmla="*/ 1358 h 1797"/>
                <a:gd name="T14" fmla="*/ 104 w 243"/>
                <a:gd name="T15" fmla="*/ 1472 h 1797"/>
                <a:gd name="T16" fmla="*/ 78 w 243"/>
                <a:gd name="T17" fmla="*/ 1570 h 1797"/>
                <a:gd name="T18" fmla="*/ 28 w 243"/>
                <a:gd name="T19" fmla="*/ 1783 h 1797"/>
                <a:gd name="T20" fmla="*/ 11 w 243"/>
                <a:gd name="T21" fmla="*/ 1797 h 1797"/>
                <a:gd name="T22" fmla="*/ 0 w 243"/>
                <a:gd name="T23" fmla="*/ 1778 h 1797"/>
                <a:gd name="T24" fmla="*/ 53 w 243"/>
                <a:gd name="T25" fmla="*/ 1344 h 1797"/>
                <a:gd name="T26" fmla="*/ 127 w 243"/>
                <a:gd name="T27" fmla="*/ 879 h 1797"/>
                <a:gd name="T28" fmla="*/ 146 w 243"/>
                <a:gd name="T29" fmla="*/ 605 h 1797"/>
                <a:gd name="T30" fmla="*/ 163 w 243"/>
                <a:gd name="T31" fmla="*/ 329 h 1797"/>
                <a:gd name="T32" fmla="*/ 169 w 243"/>
                <a:gd name="T33" fmla="*/ 247 h 1797"/>
                <a:gd name="T34" fmla="*/ 194 w 243"/>
                <a:gd name="T35" fmla="*/ 27 h 1797"/>
                <a:gd name="T36" fmla="*/ 199 w 243"/>
                <a:gd name="T37" fmla="*/ 8 h 1797"/>
                <a:gd name="T38" fmla="*/ 216 w 243"/>
                <a:gd name="T39" fmla="*/ 0 h 1797"/>
                <a:gd name="T40" fmla="*/ 243 w 243"/>
                <a:gd name="T41" fmla="*/ 25 h 1797"/>
                <a:gd name="T42" fmla="*/ 243 w 243"/>
                <a:gd name="T43" fmla="*/ 25 h 1797"/>
                <a:gd name="T44" fmla="*/ 243 w 243"/>
                <a:gd name="T45" fmla="*/ 25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1797">
                  <a:moveTo>
                    <a:pt x="243" y="25"/>
                  </a:moveTo>
                  <a:lnTo>
                    <a:pt x="241" y="247"/>
                  </a:lnTo>
                  <a:lnTo>
                    <a:pt x="232" y="333"/>
                  </a:lnTo>
                  <a:lnTo>
                    <a:pt x="216" y="609"/>
                  </a:lnTo>
                  <a:lnTo>
                    <a:pt x="203" y="884"/>
                  </a:lnTo>
                  <a:lnTo>
                    <a:pt x="169" y="1120"/>
                  </a:lnTo>
                  <a:lnTo>
                    <a:pt x="129" y="1358"/>
                  </a:lnTo>
                  <a:lnTo>
                    <a:pt x="104" y="1472"/>
                  </a:lnTo>
                  <a:lnTo>
                    <a:pt x="78" y="1570"/>
                  </a:lnTo>
                  <a:lnTo>
                    <a:pt x="28" y="1783"/>
                  </a:lnTo>
                  <a:lnTo>
                    <a:pt x="11" y="1797"/>
                  </a:lnTo>
                  <a:lnTo>
                    <a:pt x="0" y="1778"/>
                  </a:lnTo>
                  <a:lnTo>
                    <a:pt x="53" y="1344"/>
                  </a:lnTo>
                  <a:lnTo>
                    <a:pt x="127" y="879"/>
                  </a:lnTo>
                  <a:lnTo>
                    <a:pt x="146" y="605"/>
                  </a:lnTo>
                  <a:lnTo>
                    <a:pt x="163" y="329"/>
                  </a:lnTo>
                  <a:lnTo>
                    <a:pt x="169" y="247"/>
                  </a:lnTo>
                  <a:lnTo>
                    <a:pt x="194" y="27"/>
                  </a:lnTo>
                  <a:lnTo>
                    <a:pt x="199" y="8"/>
                  </a:lnTo>
                  <a:lnTo>
                    <a:pt x="216" y="0"/>
                  </a:lnTo>
                  <a:lnTo>
                    <a:pt x="243" y="25"/>
                  </a:lnTo>
                  <a:lnTo>
                    <a:pt x="243" y="25"/>
                  </a:lnTo>
                  <a:lnTo>
                    <a:pt x="243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7" name="Freeform 59"/>
            <p:cNvSpPr>
              <a:spLocks/>
            </p:cNvSpPr>
            <p:nvPr/>
          </p:nvSpPr>
          <p:spPr bwMode="auto">
            <a:xfrm>
              <a:off x="2242" y="1402"/>
              <a:ext cx="210" cy="837"/>
            </a:xfrm>
            <a:custGeom>
              <a:avLst/>
              <a:gdLst>
                <a:gd name="T0" fmla="*/ 31 w 421"/>
                <a:gd name="T1" fmla="*/ 13 h 1673"/>
                <a:gd name="T2" fmla="*/ 56 w 421"/>
                <a:gd name="T3" fmla="*/ 234 h 1673"/>
                <a:gd name="T4" fmla="*/ 75 w 421"/>
                <a:gd name="T5" fmla="*/ 331 h 1673"/>
                <a:gd name="T6" fmla="*/ 97 w 421"/>
                <a:gd name="T7" fmla="*/ 424 h 1673"/>
                <a:gd name="T8" fmla="*/ 126 w 421"/>
                <a:gd name="T9" fmla="*/ 517 h 1673"/>
                <a:gd name="T10" fmla="*/ 156 w 421"/>
                <a:gd name="T11" fmla="*/ 614 h 1673"/>
                <a:gd name="T12" fmla="*/ 189 w 421"/>
                <a:gd name="T13" fmla="*/ 715 h 1673"/>
                <a:gd name="T14" fmla="*/ 225 w 421"/>
                <a:gd name="T15" fmla="*/ 825 h 1673"/>
                <a:gd name="T16" fmla="*/ 333 w 421"/>
                <a:gd name="T17" fmla="*/ 1281 h 1673"/>
                <a:gd name="T18" fmla="*/ 417 w 421"/>
                <a:gd name="T19" fmla="*/ 1616 h 1673"/>
                <a:gd name="T20" fmla="*/ 421 w 421"/>
                <a:gd name="T21" fmla="*/ 1639 h 1673"/>
                <a:gd name="T22" fmla="*/ 407 w 421"/>
                <a:gd name="T23" fmla="*/ 1673 h 1673"/>
                <a:gd name="T24" fmla="*/ 375 w 421"/>
                <a:gd name="T25" fmla="*/ 1661 h 1673"/>
                <a:gd name="T26" fmla="*/ 354 w 421"/>
                <a:gd name="T27" fmla="*/ 1635 h 1673"/>
                <a:gd name="T28" fmla="*/ 339 w 421"/>
                <a:gd name="T29" fmla="*/ 1543 h 1673"/>
                <a:gd name="T30" fmla="*/ 320 w 421"/>
                <a:gd name="T31" fmla="*/ 1464 h 1673"/>
                <a:gd name="T32" fmla="*/ 299 w 421"/>
                <a:gd name="T33" fmla="*/ 1386 h 1673"/>
                <a:gd name="T34" fmla="*/ 272 w 421"/>
                <a:gd name="T35" fmla="*/ 1298 h 1673"/>
                <a:gd name="T36" fmla="*/ 179 w 421"/>
                <a:gd name="T37" fmla="*/ 840 h 1673"/>
                <a:gd name="T38" fmla="*/ 143 w 421"/>
                <a:gd name="T39" fmla="*/ 728 h 1673"/>
                <a:gd name="T40" fmla="*/ 113 w 421"/>
                <a:gd name="T41" fmla="*/ 623 h 1673"/>
                <a:gd name="T42" fmla="*/ 61 w 421"/>
                <a:gd name="T43" fmla="*/ 433 h 1673"/>
                <a:gd name="T44" fmla="*/ 0 w 421"/>
                <a:gd name="T45" fmla="*/ 15 h 1673"/>
                <a:gd name="T46" fmla="*/ 14 w 421"/>
                <a:gd name="T47" fmla="*/ 0 h 1673"/>
                <a:gd name="T48" fmla="*/ 31 w 421"/>
                <a:gd name="T49" fmla="*/ 13 h 1673"/>
                <a:gd name="T50" fmla="*/ 31 w 421"/>
                <a:gd name="T51" fmla="*/ 13 h 1673"/>
                <a:gd name="T52" fmla="*/ 31 w 421"/>
                <a:gd name="T53" fmla="*/ 13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1" h="1673">
                  <a:moveTo>
                    <a:pt x="31" y="13"/>
                  </a:moveTo>
                  <a:lnTo>
                    <a:pt x="56" y="234"/>
                  </a:lnTo>
                  <a:lnTo>
                    <a:pt x="75" y="331"/>
                  </a:lnTo>
                  <a:lnTo>
                    <a:pt x="97" y="424"/>
                  </a:lnTo>
                  <a:lnTo>
                    <a:pt x="126" y="517"/>
                  </a:lnTo>
                  <a:lnTo>
                    <a:pt x="156" y="614"/>
                  </a:lnTo>
                  <a:lnTo>
                    <a:pt x="189" y="715"/>
                  </a:lnTo>
                  <a:lnTo>
                    <a:pt x="225" y="825"/>
                  </a:lnTo>
                  <a:lnTo>
                    <a:pt x="333" y="1281"/>
                  </a:lnTo>
                  <a:lnTo>
                    <a:pt x="417" y="1616"/>
                  </a:lnTo>
                  <a:lnTo>
                    <a:pt x="421" y="1639"/>
                  </a:lnTo>
                  <a:lnTo>
                    <a:pt x="407" y="1673"/>
                  </a:lnTo>
                  <a:lnTo>
                    <a:pt x="375" y="1661"/>
                  </a:lnTo>
                  <a:lnTo>
                    <a:pt x="354" y="1635"/>
                  </a:lnTo>
                  <a:lnTo>
                    <a:pt x="339" y="1543"/>
                  </a:lnTo>
                  <a:lnTo>
                    <a:pt x="320" y="1464"/>
                  </a:lnTo>
                  <a:lnTo>
                    <a:pt x="299" y="1386"/>
                  </a:lnTo>
                  <a:lnTo>
                    <a:pt x="272" y="1298"/>
                  </a:lnTo>
                  <a:lnTo>
                    <a:pt x="179" y="840"/>
                  </a:lnTo>
                  <a:lnTo>
                    <a:pt x="143" y="728"/>
                  </a:lnTo>
                  <a:lnTo>
                    <a:pt x="113" y="623"/>
                  </a:lnTo>
                  <a:lnTo>
                    <a:pt x="61" y="433"/>
                  </a:lnTo>
                  <a:lnTo>
                    <a:pt x="0" y="15"/>
                  </a:lnTo>
                  <a:lnTo>
                    <a:pt x="14" y="0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8" name="Freeform 60"/>
            <p:cNvSpPr>
              <a:spLocks/>
            </p:cNvSpPr>
            <p:nvPr/>
          </p:nvSpPr>
          <p:spPr bwMode="auto">
            <a:xfrm>
              <a:off x="2473" y="2244"/>
              <a:ext cx="687" cy="43"/>
            </a:xfrm>
            <a:custGeom>
              <a:avLst/>
              <a:gdLst>
                <a:gd name="T0" fmla="*/ 18 w 1375"/>
                <a:gd name="T1" fmla="*/ 10 h 88"/>
                <a:gd name="T2" fmla="*/ 198 w 1375"/>
                <a:gd name="T3" fmla="*/ 15 h 88"/>
                <a:gd name="T4" fmla="*/ 381 w 1375"/>
                <a:gd name="T5" fmla="*/ 0 h 88"/>
                <a:gd name="T6" fmla="*/ 1337 w 1375"/>
                <a:gd name="T7" fmla="*/ 12 h 88"/>
                <a:gd name="T8" fmla="*/ 1365 w 1375"/>
                <a:gd name="T9" fmla="*/ 23 h 88"/>
                <a:gd name="T10" fmla="*/ 1375 w 1375"/>
                <a:gd name="T11" fmla="*/ 50 h 88"/>
                <a:gd name="T12" fmla="*/ 1365 w 1375"/>
                <a:gd name="T13" fmla="*/ 76 h 88"/>
                <a:gd name="T14" fmla="*/ 1337 w 1375"/>
                <a:gd name="T15" fmla="*/ 88 h 88"/>
                <a:gd name="T16" fmla="*/ 860 w 1375"/>
                <a:gd name="T17" fmla="*/ 76 h 88"/>
                <a:gd name="T18" fmla="*/ 381 w 1375"/>
                <a:gd name="T19" fmla="*/ 65 h 88"/>
                <a:gd name="T20" fmla="*/ 194 w 1375"/>
                <a:gd name="T21" fmla="*/ 63 h 88"/>
                <a:gd name="T22" fmla="*/ 12 w 1375"/>
                <a:gd name="T23" fmla="*/ 40 h 88"/>
                <a:gd name="T24" fmla="*/ 0 w 1375"/>
                <a:gd name="T25" fmla="*/ 21 h 88"/>
                <a:gd name="T26" fmla="*/ 18 w 1375"/>
                <a:gd name="T27" fmla="*/ 10 h 88"/>
                <a:gd name="T28" fmla="*/ 18 w 1375"/>
                <a:gd name="T29" fmla="*/ 10 h 88"/>
                <a:gd name="T30" fmla="*/ 18 w 1375"/>
                <a:gd name="T31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5" h="88">
                  <a:moveTo>
                    <a:pt x="18" y="10"/>
                  </a:moveTo>
                  <a:lnTo>
                    <a:pt x="198" y="15"/>
                  </a:lnTo>
                  <a:lnTo>
                    <a:pt x="381" y="0"/>
                  </a:lnTo>
                  <a:lnTo>
                    <a:pt x="1337" y="12"/>
                  </a:lnTo>
                  <a:lnTo>
                    <a:pt x="1365" y="23"/>
                  </a:lnTo>
                  <a:lnTo>
                    <a:pt x="1375" y="50"/>
                  </a:lnTo>
                  <a:lnTo>
                    <a:pt x="1365" y="76"/>
                  </a:lnTo>
                  <a:lnTo>
                    <a:pt x="1337" y="88"/>
                  </a:lnTo>
                  <a:lnTo>
                    <a:pt x="860" y="76"/>
                  </a:lnTo>
                  <a:lnTo>
                    <a:pt x="381" y="65"/>
                  </a:lnTo>
                  <a:lnTo>
                    <a:pt x="194" y="63"/>
                  </a:lnTo>
                  <a:lnTo>
                    <a:pt x="12" y="40"/>
                  </a:lnTo>
                  <a:lnTo>
                    <a:pt x="0" y="2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9" name="Freeform 61"/>
            <p:cNvSpPr>
              <a:spLocks/>
            </p:cNvSpPr>
            <p:nvPr/>
          </p:nvSpPr>
          <p:spPr bwMode="auto">
            <a:xfrm>
              <a:off x="3174" y="2246"/>
              <a:ext cx="130" cy="47"/>
            </a:xfrm>
            <a:custGeom>
              <a:avLst/>
              <a:gdLst>
                <a:gd name="T0" fmla="*/ 27 w 261"/>
                <a:gd name="T1" fmla="*/ 40 h 95"/>
                <a:gd name="T2" fmla="*/ 103 w 261"/>
                <a:gd name="T3" fmla="*/ 25 h 95"/>
                <a:gd name="T4" fmla="*/ 242 w 261"/>
                <a:gd name="T5" fmla="*/ 0 h 95"/>
                <a:gd name="T6" fmla="*/ 261 w 261"/>
                <a:gd name="T7" fmla="*/ 8 h 95"/>
                <a:gd name="T8" fmla="*/ 251 w 261"/>
                <a:gd name="T9" fmla="*/ 29 h 95"/>
                <a:gd name="T10" fmla="*/ 185 w 261"/>
                <a:gd name="T11" fmla="*/ 59 h 95"/>
                <a:gd name="T12" fmla="*/ 120 w 261"/>
                <a:gd name="T13" fmla="*/ 91 h 95"/>
                <a:gd name="T14" fmla="*/ 27 w 261"/>
                <a:gd name="T15" fmla="*/ 95 h 95"/>
                <a:gd name="T16" fmla="*/ 0 w 261"/>
                <a:gd name="T17" fmla="*/ 68 h 95"/>
                <a:gd name="T18" fmla="*/ 6 w 261"/>
                <a:gd name="T19" fmla="*/ 49 h 95"/>
                <a:gd name="T20" fmla="*/ 27 w 261"/>
                <a:gd name="T21" fmla="*/ 40 h 95"/>
                <a:gd name="T22" fmla="*/ 27 w 261"/>
                <a:gd name="T23" fmla="*/ 40 h 95"/>
                <a:gd name="T24" fmla="*/ 27 w 261"/>
                <a:gd name="T25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95">
                  <a:moveTo>
                    <a:pt x="27" y="40"/>
                  </a:moveTo>
                  <a:lnTo>
                    <a:pt x="103" y="25"/>
                  </a:lnTo>
                  <a:lnTo>
                    <a:pt x="242" y="0"/>
                  </a:lnTo>
                  <a:lnTo>
                    <a:pt x="261" y="8"/>
                  </a:lnTo>
                  <a:lnTo>
                    <a:pt x="251" y="29"/>
                  </a:lnTo>
                  <a:lnTo>
                    <a:pt x="185" y="59"/>
                  </a:lnTo>
                  <a:lnTo>
                    <a:pt x="120" y="91"/>
                  </a:lnTo>
                  <a:lnTo>
                    <a:pt x="27" y="95"/>
                  </a:lnTo>
                  <a:lnTo>
                    <a:pt x="0" y="68"/>
                  </a:lnTo>
                  <a:lnTo>
                    <a:pt x="6" y="4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0" name="Freeform 62"/>
            <p:cNvSpPr>
              <a:spLocks/>
            </p:cNvSpPr>
            <p:nvPr/>
          </p:nvSpPr>
          <p:spPr bwMode="auto">
            <a:xfrm>
              <a:off x="2542" y="2255"/>
              <a:ext cx="105" cy="142"/>
            </a:xfrm>
            <a:custGeom>
              <a:avLst/>
              <a:gdLst>
                <a:gd name="T0" fmla="*/ 169 w 209"/>
                <a:gd name="T1" fmla="*/ 19 h 283"/>
                <a:gd name="T2" fmla="*/ 209 w 209"/>
                <a:gd name="T3" fmla="*/ 99 h 283"/>
                <a:gd name="T4" fmla="*/ 207 w 209"/>
                <a:gd name="T5" fmla="*/ 124 h 283"/>
                <a:gd name="T6" fmla="*/ 175 w 209"/>
                <a:gd name="T7" fmla="*/ 184 h 283"/>
                <a:gd name="T8" fmla="*/ 133 w 209"/>
                <a:gd name="T9" fmla="*/ 226 h 283"/>
                <a:gd name="T10" fmla="*/ 80 w 209"/>
                <a:gd name="T11" fmla="*/ 257 h 283"/>
                <a:gd name="T12" fmla="*/ 21 w 209"/>
                <a:gd name="T13" fmla="*/ 283 h 283"/>
                <a:gd name="T14" fmla="*/ 0 w 209"/>
                <a:gd name="T15" fmla="*/ 276 h 283"/>
                <a:gd name="T16" fmla="*/ 8 w 209"/>
                <a:gd name="T17" fmla="*/ 257 h 283"/>
                <a:gd name="T18" fmla="*/ 84 w 209"/>
                <a:gd name="T19" fmla="*/ 198 h 283"/>
                <a:gd name="T20" fmla="*/ 129 w 209"/>
                <a:gd name="T21" fmla="*/ 110 h 283"/>
                <a:gd name="T22" fmla="*/ 103 w 209"/>
                <a:gd name="T23" fmla="*/ 48 h 283"/>
                <a:gd name="T24" fmla="*/ 103 w 209"/>
                <a:gd name="T25" fmla="*/ 19 h 283"/>
                <a:gd name="T26" fmla="*/ 122 w 209"/>
                <a:gd name="T27" fmla="*/ 0 h 283"/>
                <a:gd name="T28" fmla="*/ 169 w 209"/>
                <a:gd name="T29" fmla="*/ 19 h 283"/>
                <a:gd name="T30" fmla="*/ 169 w 209"/>
                <a:gd name="T31" fmla="*/ 19 h 283"/>
                <a:gd name="T32" fmla="*/ 169 w 209"/>
                <a:gd name="T33" fmla="*/ 1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283">
                  <a:moveTo>
                    <a:pt x="169" y="19"/>
                  </a:moveTo>
                  <a:lnTo>
                    <a:pt x="209" y="99"/>
                  </a:lnTo>
                  <a:lnTo>
                    <a:pt x="207" y="124"/>
                  </a:lnTo>
                  <a:lnTo>
                    <a:pt x="175" y="184"/>
                  </a:lnTo>
                  <a:lnTo>
                    <a:pt x="133" y="226"/>
                  </a:lnTo>
                  <a:lnTo>
                    <a:pt x="80" y="257"/>
                  </a:lnTo>
                  <a:lnTo>
                    <a:pt x="21" y="283"/>
                  </a:lnTo>
                  <a:lnTo>
                    <a:pt x="0" y="276"/>
                  </a:lnTo>
                  <a:lnTo>
                    <a:pt x="8" y="257"/>
                  </a:lnTo>
                  <a:lnTo>
                    <a:pt x="84" y="198"/>
                  </a:lnTo>
                  <a:lnTo>
                    <a:pt x="129" y="110"/>
                  </a:lnTo>
                  <a:lnTo>
                    <a:pt x="103" y="48"/>
                  </a:lnTo>
                  <a:lnTo>
                    <a:pt x="103" y="19"/>
                  </a:lnTo>
                  <a:lnTo>
                    <a:pt x="122" y="0"/>
                  </a:lnTo>
                  <a:lnTo>
                    <a:pt x="169" y="19"/>
                  </a:lnTo>
                  <a:lnTo>
                    <a:pt x="169" y="19"/>
                  </a:lnTo>
                  <a:lnTo>
                    <a:pt x="169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1" name="Freeform 63"/>
            <p:cNvSpPr>
              <a:spLocks/>
            </p:cNvSpPr>
            <p:nvPr/>
          </p:nvSpPr>
          <p:spPr bwMode="auto">
            <a:xfrm>
              <a:off x="2482" y="2385"/>
              <a:ext cx="51" cy="65"/>
            </a:xfrm>
            <a:custGeom>
              <a:avLst/>
              <a:gdLst>
                <a:gd name="T0" fmla="*/ 29 w 101"/>
                <a:gd name="T1" fmla="*/ 122 h 130"/>
                <a:gd name="T2" fmla="*/ 0 w 101"/>
                <a:gd name="T3" fmla="*/ 80 h 130"/>
                <a:gd name="T4" fmla="*/ 4 w 101"/>
                <a:gd name="T5" fmla="*/ 57 h 130"/>
                <a:gd name="T6" fmla="*/ 38 w 101"/>
                <a:gd name="T7" fmla="*/ 25 h 130"/>
                <a:gd name="T8" fmla="*/ 78 w 101"/>
                <a:gd name="T9" fmla="*/ 0 h 130"/>
                <a:gd name="T10" fmla="*/ 101 w 101"/>
                <a:gd name="T11" fmla="*/ 6 h 130"/>
                <a:gd name="T12" fmla="*/ 95 w 101"/>
                <a:gd name="T13" fmla="*/ 29 h 130"/>
                <a:gd name="T14" fmla="*/ 54 w 101"/>
                <a:gd name="T15" fmla="*/ 76 h 130"/>
                <a:gd name="T16" fmla="*/ 61 w 101"/>
                <a:gd name="T17" fmla="*/ 105 h 130"/>
                <a:gd name="T18" fmla="*/ 54 w 101"/>
                <a:gd name="T19" fmla="*/ 130 h 130"/>
                <a:gd name="T20" fmla="*/ 29 w 101"/>
                <a:gd name="T21" fmla="*/ 122 h 130"/>
                <a:gd name="T22" fmla="*/ 29 w 101"/>
                <a:gd name="T23" fmla="*/ 122 h 130"/>
                <a:gd name="T24" fmla="*/ 29 w 101"/>
                <a:gd name="T25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30">
                  <a:moveTo>
                    <a:pt x="29" y="122"/>
                  </a:moveTo>
                  <a:lnTo>
                    <a:pt x="0" y="80"/>
                  </a:lnTo>
                  <a:lnTo>
                    <a:pt x="4" y="57"/>
                  </a:lnTo>
                  <a:lnTo>
                    <a:pt x="38" y="25"/>
                  </a:lnTo>
                  <a:lnTo>
                    <a:pt x="78" y="0"/>
                  </a:lnTo>
                  <a:lnTo>
                    <a:pt x="101" y="6"/>
                  </a:lnTo>
                  <a:lnTo>
                    <a:pt x="95" y="29"/>
                  </a:lnTo>
                  <a:lnTo>
                    <a:pt x="54" y="76"/>
                  </a:lnTo>
                  <a:lnTo>
                    <a:pt x="61" y="105"/>
                  </a:lnTo>
                  <a:lnTo>
                    <a:pt x="54" y="130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29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2" name="Freeform 64"/>
            <p:cNvSpPr>
              <a:spLocks/>
            </p:cNvSpPr>
            <p:nvPr/>
          </p:nvSpPr>
          <p:spPr bwMode="auto">
            <a:xfrm>
              <a:off x="3055" y="2252"/>
              <a:ext cx="152" cy="93"/>
            </a:xfrm>
            <a:custGeom>
              <a:avLst/>
              <a:gdLst>
                <a:gd name="T0" fmla="*/ 66 w 304"/>
                <a:gd name="T1" fmla="*/ 29 h 187"/>
                <a:gd name="T2" fmla="*/ 76 w 304"/>
                <a:gd name="T3" fmla="*/ 63 h 187"/>
                <a:gd name="T4" fmla="*/ 95 w 304"/>
                <a:gd name="T5" fmla="*/ 88 h 187"/>
                <a:gd name="T6" fmla="*/ 121 w 304"/>
                <a:gd name="T7" fmla="*/ 107 h 187"/>
                <a:gd name="T8" fmla="*/ 152 w 304"/>
                <a:gd name="T9" fmla="*/ 124 h 187"/>
                <a:gd name="T10" fmla="*/ 287 w 304"/>
                <a:gd name="T11" fmla="*/ 128 h 187"/>
                <a:gd name="T12" fmla="*/ 304 w 304"/>
                <a:gd name="T13" fmla="*/ 141 h 187"/>
                <a:gd name="T14" fmla="*/ 293 w 304"/>
                <a:gd name="T15" fmla="*/ 156 h 187"/>
                <a:gd name="T16" fmla="*/ 215 w 304"/>
                <a:gd name="T17" fmla="*/ 175 h 187"/>
                <a:gd name="T18" fmla="*/ 139 w 304"/>
                <a:gd name="T19" fmla="*/ 187 h 187"/>
                <a:gd name="T20" fmla="*/ 47 w 304"/>
                <a:gd name="T21" fmla="*/ 130 h 187"/>
                <a:gd name="T22" fmla="*/ 0 w 304"/>
                <a:gd name="T23" fmla="*/ 36 h 187"/>
                <a:gd name="T24" fmla="*/ 7 w 304"/>
                <a:gd name="T25" fmla="*/ 10 h 187"/>
                <a:gd name="T26" fmla="*/ 30 w 304"/>
                <a:gd name="T27" fmla="*/ 0 h 187"/>
                <a:gd name="T28" fmla="*/ 66 w 304"/>
                <a:gd name="T29" fmla="*/ 29 h 187"/>
                <a:gd name="T30" fmla="*/ 66 w 304"/>
                <a:gd name="T31" fmla="*/ 29 h 187"/>
                <a:gd name="T32" fmla="*/ 66 w 304"/>
                <a:gd name="T33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187">
                  <a:moveTo>
                    <a:pt x="66" y="29"/>
                  </a:moveTo>
                  <a:lnTo>
                    <a:pt x="76" y="63"/>
                  </a:lnTo>
                  <a:lnTo>
                    <a:pt x="95" y="88"/>
                  </a:lnTo>
                  <a:lnTo>
                    <a:pt x="121" y="107"/>
                  </a:lnTo>
                  <a:lnTo>
                    <a:pt x="152" y="124"/>
                  </a:lnTo>
                  <a:lnTo>
                    <a:pt x="287" y="128"/>
                  </a:lnTo>
                  <a:lnTo>
                    <a:pt x="304" y="141"/>
                  </a:lnTo>
                  <a:lnTo>
                    <a:pt x="293" y="156"/>
                  </a:lnTo>
                  <a:lnTo>
                    <a:pt x="215" y="175"/>
                  </a:lnTo>
                  <a:lnTo>
                    <a:pt x="139" y="187"/>
                  </a:lnTo>
                  <a:lnTo>
                    <a:pt x="47" y="130"/>
                  </a:lnTo>
                  <a:lnTo>
                    <a:pt x="0" y="36"/>
                  </a:lnTo>
                  <a:lnTo>
                    <a:pt x="7" y="10"/>
                  </a:lnTo>
                  <a:lnTo>
                    <a:pt x="30" y="0"/>
                  </a:lnTo>
                  <a:lnTo>
                    <a:pt x="66" y="29"/>
                  </a:lnTo>
                  <a:lnTo>
                    <a:pt x="66" y="29"/>
                  </a:lnTo>
                  <a:lnTo>
                    <a:pt x="66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3" name="Freeform 65"/>
            <p:cNvSpPr>
              <a:spLocks/>
            </p:cNvSpPr>
            <p:nvPr/>
          </p:nvSpPr>
          <p:spPr bwMode="auto">
            <a:xfrm>
              <a:off x="3228" y="2321"/>
              <a:ext cx="25" cy="83"/>
            </a:xfrm>
            <a:custGeom>
              <a:avLst/>
              <a:gdLst>
                <a:gd name="T0" fmla="*/ 43 w 49"/>
                <a:gd name="T1" fmla="*/ 17 h 167"/>
                <a:gd name="T2" fmla="*/ 49 w 49"/>
                <a:gd name="T3" fmla="*/ 71 h 167"/>
                <a:gd name="T4" fmla="*/ 40 w 49"/>
                <a:gd name="T5" fmla="*/ 152 h 167"/>
                <a:gd name="T6" fmla="*/ 24 w 49"/>
                <a:gd name="T7" fmla="*/ 167 h 167"/>
                <a:gd name="T8" fmla="*/ 9 w 49"/>
                <a:gd name="T9" fmla="*/ 152 h 167"/>
                <a:gd name="T10" fmla="*/ 0 w 49"/>
                <a:gd name="T11" fmla="*/ 71 h 167"/>
                <a:gd name="T12" fmla="*/ 5 w 49"/>
                <a:gd name="T13" fmla="*/ 17 h 167"/>
                <a:gd name="T14" fmla="*/ 24 w 49"/>
                <a:gd name="T15" fmla="*/ 0 h 167"/>
                <a:gd name="T16" fmla="*/ 43 w 49"/>
                <a:gd name="T17" fmla="*/ 17 h 167"/>
                <a:gd name="T18" fmla="*/ 43 w 49"/>
                <a:gd name="T19" fmla="*/ 17 h 167"/>
                <a:gd name="T20" fmla="*/ 43 w 49"/>
                <a:gd name="T21" fmla="*/ 1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67">
                  <a:moveTo>
                    <a:pt x="43" y="17"/>
                  </a:moveTo>
                  <a:lnTo>
                    <a:pt x="49" y="71"/>
                  </a:lnTo>
                  <a:lnTo>
                    <a:pt x="40" y="152"/>
                  </a:lnTo>
                  <a:lnTo>
                    <a:pt x="24" y="167"/>
                  </a:lnTo>
                  <a:lnTo>
                    <a:pt x="9" y="152"/>
                  </a:lnTo>
                  <a:lnTo>
                    <a:pt x="0" y="71"/>
                  </a:lnTo>
                  <a:lnTo>
                    <a:pt x="5" y="17"/>
                  </a:lnTo>
                  <a:lnTo>
                    <a:pt x="24" y="0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4" name="Freeform 66"/>
            <p:cNvSpPr>
              <a:spLocks/>
            </p:cNvSpPr>
            <p:nvPr/>
          </p:nvSpPr>
          <p:spPr bwMode="auto">
            <a:xfrm>
              <a:off x="2529" y="2148"/>
              <a:ext cx="33" cy="70"/>
            </a:xfrm>
            <a:custGeom>
              <a:avLst/>
              <a:gdLst>
                <a:gd name="T0" fmla="*/ 51 w 66"/>
                <a:gd name="T1" fmla="*/ 27 h 141"/>
                <a:gd name="T2" fmla="*/ 66 w 66"/>
                <a:gd name="T3" fmla="*/ 122 h 141"/>
                <a:gd name="T4" fmla="*/ 57 w 66"/>
                <a:gd name="T5" fmla="*/ 141 h 141"/>
                <a:gd name="T6" fmla="*/ 38 w 66"/>
                <a:gd name="T7" fmla="*/ 133 h 141"/>
                <a:gd name="T8" fmla="*/ 0 w 66"/>
                <a:gd name="T9" fmla="*/ 31 h 141"/>
                <a:gd name="T10" fmla="*/ 5 w 66"/>
                <a:gd name="T11" fmla="*/ 8 h 141"/>
                <a:gd name="T12" fmla="*/ 20 w 66"/>
                <a:gd name="T13" fmla="*/ 0 h 141"/>
                <a:gd name="T14" fmla="*/ 51 w 66"/>
                <a:gd name="T15" fmla="*/ 27 h 141"/>
                <a:gd name="T16" fmla="*/ 51 w 66"/>
                <a:gd name="T17" fmla="*/ 27 h 141"/>
                <a:gd name="T18" fmla="*/ 51 w 66"/>
                <a:gd name="T19" fmla="*/ 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41">
                  <a:moveTo>
                    <a:pt x="51" y="27"/>
                  </a:moveTo>
                  <a:lnTo>
                    <a:pt x="66" y="122"/>
                  </a:lnTo>
                  <a:lnTo>
                    <a:pt x="57" y="141"/>
                  </a:lnTo>
                  <a:lnTo>
                    <a:pt x="38" y="133"/>
                  </a:lnTo>
                  <a:lnTo>
                    <a:pt x="0" y="31"/>
                  </a:lnTo>
                  <a:lnTo>
                    <a:pt x="5" y="8"/>
                  </a:lnTo>
                  <a:lnTo>
                    <a:pt x="20" y="0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5" name="Freeform 67"/>
            <p:cNvSpPr>
              <a:spLocks/>
            </p:cNvSpPr>
            <p:nvPr/>
          </p:nvSpPr>
          <p:spPr bwMode="auto">
            <a:xfrm>
              <a:off x="2532" y="2105"/>
              <a:ext cx="606" cy="60"/>
            </a:xfrm>
            <a:custGeom>
              <a:avLst/>
              <a:gdLst>
                <a:gd name="T0" fmla="*/ 2 w 1213"/>
                <a:gd name="T1" fmla="*/ 87 h 119"/>
                <a:gd name="T2" fmla="*/ 122 w 1213"/>
                <a:gd name="T3" fmla="*/ 74 h 119"/>
                <a:gd name="T4" fmla="*/ 616 w 1213"/>
                <a:gd name="T5" fmla="*/ 19 h 119"/>
                <a:gd name="T6" fmla="*/ 909 w 1213"/>
                <a:gd name="T7" fmla="*/ 0 h 119"/>
                <a:gd name="T8" fmla="*/ 1200 w 1213"/>
                <a:gd name="T9" fmla="*/ 5 h 119"/>
                <a:gd name="T10" fmla="*/ 1213 w 1213"/>
                <a:gd name="T11" fmla="*/ 21 h 119"/>
                <a:gd name="T12" fmla="*/ 1200 w 1213"/>
                <a:gd name="T13" fmla="*/ 36 h 119"/>
                <a:gd name="T14" fmla="*/ 593 w 1213"/>
                <a:gd name="T15" fmla="*/ 70 h 119"/>
                <a:gd name="T16" fmla="*/ 124 w 1213"/>
                <a:gd name="T17" fmla="*/ 114 h 119"/>
                <a:gd name="T18" fmla="*/ 25 w 1213"/>
                <a:gd name="T19" fmla="*/ 119 h 119"/>
                <a:gd name="T20" fmla="*/ 0 w 1213"/>
                <a:gd name="T21" fmla="*/ 106 h 119"/>
                <a:gd name="T22" fmla="*/ 2 w 1213"/>
                <a:gd name="T23" fmla="*/ 87 h 119"/>
                <a:gd name="T24" fmla="*/ 2 w 1213"/>
                <a:gd name="T25" fmla="*/ 87 h 119"/>
                <a:gd name="T26" fmla="*/ 2 w 1213"/>
                <a:gd name="T27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3" h="119">
                  <a:moveTo>
                    <a:pt x="2" y="87"/>
                  </a:moveTo>
                  <a:lnTo>
                    <a:pt x="122" y="74"/>
                  </a:lnTo>
                  <a:lnTo>
                    <a:pt x="616" y="19"/>
                  </a:lnTo>
                  <a:lnTo>
                    <a:pt x="909" y="0"/>
                  </a:lnTo>
                  <a:lnTo>
                    <a:pt x="1200" y="5"/>
                  </a:lnTo>
                  <a:lnTo>
                    <a:pt x="1213" y="21"/>
                  </a:lnTo>
                  <a:lnTo>
                    <a:pt x="1200" y="36"/>
                  </a:lnTo>
                  <a:lnTo>
                    <a:pt x="593" y="70"/>
                  </a:lnTo>
                  <a:lnTo>
                    <a:pt x="124" y="114"/>
                  </a:lnTo>
                  <a:lnTo>
                    <a:pt x="25" y="119"/>
                  </a:lnTo>
                  <a:lnTo>
                    <a:pt x="0" y="106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2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6" name="Freeform 68"/>
            <p:cNvSpPr>
              <a:spLocks/>
            </p:cNvSpPr>
            <p:nvPr/>
          </p:nvSpPr>
          <p:spPr bwMode="auto">
            <a:xfrm>
              <a:off x="3121" y="2108"/>
              <a:ext cx="24" cy="80"/>
            </a:xfrm>
            <a:custGeom>
              <a:avLst/>
              <a:gdLst>
                <a:gd name="T0" fmla="*/ 47 w 47"/>
                <a:gd name="T1" fmla="*/ 25 h 160"/>
                <a:gd name="T2" fmla="*/ 38 w 47"/>
                <a:gd name="T3" fmla="*/ 147 h 160"/>
                <a:gd name="T4" fmla="*/ 23 w 47"/>
                <a:gd name="T5" fmla="*/ 160 h 160"/>
                <a:gd name="T6" fmla="*/ 8 w 47"/>
                <a:gd name="T7" fmla="*/ 147 h 160"/>
                <a:gd name="T8" fmla="*/ 0 w 47"/>
                <a:gd name="T9" fmla="*/ 25 h 160"/>
                <a:gd name="T10" fmla="*/ 8 w 47"/>
                <a:gd name="T11" fmla="*/ 6 h 160"/>
                <a:gd name="T12" fmla="*/ 23 w 47"/>
                <a:gd name="T13" fmla="*/ 0 h 160"/>
                <a:gd name="T14" fmla="*/ 47 w 47"/>
                <a:gd name="T15" fmla="*/ 25 h 160"/>
                <a:gd name="T16" fmla="*/ 47 w 47"/>
                <a:gd name="T17" fmla="*/ 25 h 160"/>
                <a:gd name="T18" fmla="*/ 47 w 47"/>
                <a:gd name="T19" fmla="*/ 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60">
                  <a:moveTo>
                    <a:pt x="47" y="25"/>
                  </a:moveTo>
                  <a:lnTo>
                    <a:pt x="38" y="147"/>
                  </a:lnTo>
                  <a:lnTo>
                    <a:pt x="23" y="160"/>
                  </a:lnTo>
                  <a:lnTo>
                    <a:pt x="8" y="147"/>
                  </a:lnTo>
                  <a:lnTo>
                    <a:pt x="0" y="25"/>
                  </a:lnTo>
                  <a:lnTo>
                    <a:pt x="8" y="6"/>
                  </a:lnTo>
                  <a:lnTo>
                    <a:pt x="23" y="0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7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7" name="Freeform 69"/>
            <p:cNvSpPr>
              <a:spLocks/>
            </p:cNvSpPr>
            <p:nvPr/>
          </p:nvSpPr>
          <p:spPr bwMode="auto">
            <a:xfrm>
              <a:off x="2996" y="2139"/>
              <a:ext cx="23" cy="61"/>
            </a:xfrm>
            <a:custGeom>
              <a:avLst/>
              <a:gdLst>
                <a:gd name="T0" fmla="*/ 46 w 46"/>
                <a:gd name="T1" fmla="*/ 23 h 122"/>
                <a:gd name="T2" fmla="*/ 38 w 46"/>
                <a:gd name="T3" fmla="*/ 108 h 122"/>
                <a:gd name="T4" fmla="*/ 23 w 46"/>
                <a:gd name="T5" fmla="*/ 122 h 122"/>
                <a:gd name="T6" fmla="*/ 9 w 46"/>
                <a:gd name="T7" fmla="*/ 105 h 122"/>
                <a:gd name="T8" fmla="*/ 0 w 46"/>
                <a:gd name="T9" fmla="*/ 23 h 122"/>
                <a:gd name="T10" fmla="*/ 7 w 46"/>
                <a:gd name="T11" fmla="*/ 6 h 122"/>
                <a:gd name="T12" fmla="*/ 23 w 46"/>
                <a:gd name="T13" fmla="*/ 0 h 122"/>
                <a:gd name="T14" fmla="*/ 46 w 46"/>
                <a:gd name="T15" fmla="*/ 23 h 122"/>
                <a:gd name="T16" fmla="*/ 46 w 46"/>
                <a:gd name="T17" fmla="*/ 23 h 122"/>
                <a:gd name="T18" fmla="*/ 46 w 46"/>
                <a:gd name="T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22">
                  <a:moveTo>
                    <a:pt x="46" y="23"/>
                  </a:moveTo>
                  <a:lnTo>
                    <a:pt x="38" y="108"/>
                  </a:lnTo>
                  <a:lnTo>
                    <a:pt x="23" y="122"/>
                  </a:lnTo>
                  <a:lnTo>
                    <a:pt x="9" y="105"/>
                  </a:lnTo>
                  <a:lnTo>
                    <a:pt x="0" y="23"/>
                  </a:lnTo>
                  <a:lnTo>
                    <a:pt x="7" y="6"/>
                  </a:lnTo>
                  <a:lnTo>
                    <a:pt x="23" y="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8" name="Freeform 70"/>
            <p:cNvSpPr>
              <a:spLocks/>
            </p:cNvSpPr>
            <p:nvPr/>
          </p:nvSpPr>
          <p:spPr bwMode="auto">
            <a:xfrm>
              <a:off x="2882" y="2138"/>
              <a:ext cx="29" cy="61"/>
            </a:xfrm>
            <a:custGeom>
              <a:avLst/>
              <a:gdLst>
                <a:gd name="T0" fmla="*/ 57 w 57"/>
                <a:gd name="T1" fmla="*/ 17 h 122"/>
                <a:gd name="T2" fmla="*/ 47 w 57"/>
                <a:gd name="T3" fmla="*/ 97 h 122"/>
                <a:gd name="T4" fmla="*/ 32 w 57"/>
                <a:gd name="T5" fmla="*/ 122 h 122"/>
                <a:gd name="T6" fmla="*/ 17 w 57"/>
                <a:gd name="T7" fmla="*/ 103 h 122"/>
                <a:gd name="T8" fmla="*/ 0 w 57"/>
                <a:gd name="T9" fmla="*/ 15 h 122"/>
                <a:gd name="T10" fmla="*/ 9 w 57"/>
                <a:gd name="T11" fmla="*/ 2 h 122"/>
                <a:gd name="T12" fmla="*/ 28 w 57"/>
                <a:gd name="T13" fmla="*/ 0 h 122"/>
                <a:gd name="T14" fmla="*/ 57 w 57"/>
                <a:gd name="T15" fmla="*/ 17 h 122"/>
                <a:gd name="T16" fmla="*/ 57 w 57"/>
                <a:gd name="T17" fmla="*/ 17 h 122"/>
                <a:gd name="T18" fmla="*/ 57 w 57"/>
                <a:gd name="T19" fmla="*/ 1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22">
                  <a:moveTo>
                    <a:pt x="57" y="17"/>
                  </a:moveTo>
                  <a:lnTo>
                    <a:pt x="47" y="97"/>
                  </a:lnTo>
                  <a:lnTo>
                    <a:pt x="32" y="122"/>
                  </a:lnTo>
                  <a:lnTo>
                    <a:pt x="17" y="103"/>
                  </a:lnTo>
                  <a:lnTo>
                    <a:pt x="0" y="15"/>
                  </a:lnTo>
                  <a:lnTo>
                    <a:pt x="9" y="2"/>
                  </a:lnTo>
                  <a:lnTo>
                    <a:pt x="28" y="0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9" name="Freeform 71"/>
            <p:cNvSpPr>
              <a:spLocks/>
            </p:cNvSpPr>
            <p:nvPr/>
          </p:nvSpPr>
          <p:spPr bwMode="auto">
            <a:xfrm>
              <a:off x="2751" y="2134"/>
              <a:ext cx="27" cy="64"/>
            </a:xfrm>
            <a:custGeom>
              <a:avLst/>
              <a:gdLst>
                <a:gd name="T0" fmla="*/ 54 w 54"/>
                <a:gd name="T1" fmla="*/ 24 h 127"/>
                <a:gd name="T2" fmla="*/ 48 w 54"/>
                <a:gd name="T3" fmla="*/ 104 h 127"/>
                <a:gd name="T4" fmla="*/ 31 w 54"/>
                <a:gd name="T5" fmla="*/ 127 h 127"/>
                <a:gd name="T6" fmla="*/ 12 w 54"/>
                <a:gd name="T7" fmla="*/ 108 h 127"/>
                <a:gd name="T8" fmla="*/ 0 w 54"/>
                <a:gd name="T9" fmla="*/ 24 h 127"/>
                <a:gd name="T10" fmla="*/ 8 w 54"/>
                <a:gd name="T11" fmla="*/ 7 h 127"/>
                <a:gd name="T12" fmla="*/ 27 w 54"/>
                <a:gd name="T13" fmla="*/ 0 h 127"/>
                <a:gd name="T14" fmla="*/ 54 w 54"/>
                <a:gd name="T15" fmla="*/ 24 h 127"/>
                <a:gd name="T16" fmla="*/ 54 w 54"/>
                <a:gd name="T17" fmla="*/ 24 h 127"/>
                <a:gd name="T18" fmla="*/ 54 w 54"/>
                <a:gd name="T19" fmla="*/ 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127">
                  <a:moveTo>
                    <a:pt x="54" y="24"/>
                  </a:moveTo>
                  <a:lnTo>
                    <a:pt x="48" y="104"/>
                  </a:lnTo>
                  <a:lnTo>
                    <a:pt x="31" y="127"/>
                  </a:lnTo>
                  <a:lnTo>
                    <a:pt x="12" y="108"/>
                  </a:lnTo>
                  <a:lnTo>
                    <a:pt x="0" y="24"/>
                  </a:lnTo>
                  <a:lnTo>
                    <a:pt x="8" y="7"/>
                  </a:lnTo>
                  <a:lnTo>
                    <a:pt x="27" y="0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0" name="Freeform 72"/>
            <p:cNvSpPr>
              <a:spLocks/>
            </p:cNvSpPr>
            <p:nvPr/>
          </p:nvSpPr>
          <p:spPr bwMode="auto">
            <a:xfrm>
              <a:off x="2637" y="2141"/>
              <a:ext cx="29" cy="68"/>
            </a:xfrm>
            <a:custGeom>
              <a:avLst/>
              <a:gdLst>
                <a:gd name="T0" fmla="*/ 57 w 57"/>
                <a:gd name="T1" fmla="*/ 21 h 137"/>
                <a:gd name="T2" fmla="*/ 54 w 57"/>
                <a:gd name="T3" fmla="*/ 59 h 137"/>
                <a:gd name="T4" fmla="*/ 54 w 57"/>
                <a:gd name="T5" fmla="*/ 122 h 137"/>
                <a:gd name="T6" fmla="*/ 38 w 57"/>
                <a:gd name="T7" fmla="*/ 137 h 137"/>
                <a:gd name="T8" fmla="*/ 23 w 57"/>
                <a:gd name="T9" fmla="*/ 122 h 137"/>
                <a:gd name="T10" fmla="*/ 8 w 57"/>
                <a:gd name="T11" fmla="*/ 63 h 137"/>
                <a:gd name="T12" fmla="*/ 0 w 57"/>
                <a:gd name="T13" fmla="*/ 19 h 137"/>
                <a:gd name="T14" fmla="*/ 8 w 57"/>
                <a:gd name="T15" fmla="*/ 4 h 137"/>
                <a:gd name="T16" fmla="*/ 29 w 57"/>
                <a:gd name="T17" fmla="*/ 0 h 137"/>
                <a:gd name="T18" fmla="*/ 57 w 57"/>
                <a:gd name="T19" fmla="*/ 21 h 137"/>
                <a:gd name="T20" fmla="*/ 57 w 57"/>
                <a:gd name="T21" fmla="*/ 21 h 137"/>
                <a:gd name="T22" fmla="*/ 57 w 57"/>
                <a:gd name="T23" fmla="*/ 2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37">
                  <a:moveTo>
                    <a:pt x="57" y="21"/>
                  </a:moveTo>
                  <a:lnTo>
                    <a:pt x="54" y="59"/>
                  </a:lnTo>
                  <a:lnTo>
                    <a:pt x="54" y="122"/>
                  </a:lnTo>
                  <a:lnTo>
                    <a:pt x="38" y="137"/>
                  </a:lnTo>
                  <a:lnTo>
                    <a:pt x="23" y="122"/>
                  </a:lnTo>
                  <a:lnTo>
                    <a:pt x="8" y="63"/>
                  </a:lnTo>
                  <a:lnTo>
                    <a:pt x="0" y="19"/>
                  </a:lnTo>
                  <a:lnTo>
                    <a:pt x="8" y="4"/>
                  </a:lnTo>
                  <a:lnTo>
                    <a:pt x="29" y="0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7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1" name="Freeform 73"/>
            <p:cNvSpPr>
              <a:spLocks/>
            </p:cNvSpPr>
            <p:nvPr/>
          </p:nvSpPr>
          <p:spPr bwMode="auto">
            <a:xfrm>
              <a:off x="2971" y="1289"/>
              <a:ext cx="218" cy="93"/>
            </a:xfrm>
            <a:custGeom>
              <a:avLst/>
              <a:gdLst>
                <a:gd name="T0" fmla="*/ 17 w 437"/>
                <a:gd name="T1" fmla="*/ 0 h 184"/>
                <a:gd name="T2" fmla="*/ 245 w 437"/>
                <a:gd name="T3" fmla="*/ 9 h 184"/>
                <a:gd name="T4" fmla="*/ 342 w 437"/>
                <a:gd name="T5" fmla="*/ 44 h 184"/>
                <a:gd name="T6" fmla="*/ 420 w 437"/>
                <a:gd name="T7" fmla="*/ 116 h 184"/>
                <a:gd name="T8" fmla="*/ 431 w 437"/>
                <a:gd name="T9" fmla="*/ 139 h 184"/>
                <a:gd name="T10" fmla="*/ 437 w 437"/>
                <a:gd name="T11" fmla="*/ 165 h 184"/>
                <a:gd name="T12" fmla="*/ 422 w 437"/>
                <a:gd name="T13" fmla="*/ 184 h 184"/>
                <a:gd name="T14" fmla="*/ 376 w 437"/>
                <a:gd name="T15" fmla="*/ 173 h 184"/>
                <a:gd name="T16" fmla="*/ 361 w 437"/>
                <a:gd name="T17" fmla="*/ 154 h 184"/>
                <a:gd name="T18" fmla="*/ 330 w 437"/>
                <a:gd name="T19" fmla="*/ 116 h 184"/>
                <a:gd name="T20" fmla="*/ 294 w 437"/>
                <a:gd name="T21" fmla="*/ 85 h 184"/>
                <a:gd name="T22" fmla="*/ 254 w 437"/>
                <a:gd name="T23" fmla="*/ 64 h 184"/>
                <a:gd name="T24" fmla="*/ 212 w 437"/>
                <a:gd name="T25" fmla="*/ 49 h 184"/>
                <a:gd name="T26" fmla="*/ 17 w 437"/>
                <a:gd name="T27" fmla="*/ 30 h 184"/>
                <a:gd name="T28" fmla="*/ 0 w 437"/>
                <a:gd name="T29" fmla="*/ 15 h 184"/>
                <a:gd name="T30" fmla="*/ 17 w 437"/>
                <a:gd name="T31" fmla="*/ 0 h 184"/>
                <a:gd name="T32" fmla="*/ 17 w 437"/>
                <a:gd name="T33" fmla="*/ 0 h 184"/>
                <a:gd name="T34" fmla="*/ 17 w 437"/>
                <a:gd name="T3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7" h="184">
                  <a:moveTo>
                    <a:pt x="17" y="0"/>
                  </a:moveTo>
                  <a:lnTo>
                    <a:pt x="245" y="9"/>
                  </a:lnTo>
                  <a:lnTo>
                    <a:pt x="342" y="44"/>
                  </a:lnTo>
                  <a:lnTo>
                    <a:pt x="420" y="116"/>
                  </a:lnTo>
                  <a:lnTo>
                    <a:pt x="431" y="139"/>
                  </a:lnTo>
                  <a:lnTo>
                    <a:pt x="437" y="165"/>
                  </a:lnTo>
                  <a:lnTo>
                    <a:pt x="422" y="184"/>
                  </a:lnTo>
                  <a:lnTo>
                    <a:pt x="376" y="173"/>
                  </a:lnTo>
                  <a:lnTo>
                    <a:pt x="361" y="154"/>
                  </a:lnTo>
                  <a:lnTo>
                    <a:pt x="330" y="116"/>
                  </a:lnTo>
                  <a:lnTo>
                    <a:pt x="294" y="85"/>
                  </a:lnTo>
                  <a:lnTo>
                    <a:pt x="254" y="64"/>
                  </a:lnTo>
                  <a:lnTo>
                    <a:pt x="212" y="49"/>
                  </a:lnTo>
                  <a:lnTo>
                    <a:pt x="17" y="30"/>
                  </a:lnTo>
                  <a:lnTo>
                    <a:pt x="0" y="15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2" name="Freeform 74"/>
            <p:cNvSpPr>
              <a:spLocks/>
            </p:cNvSpPr>
            <p:nvPr/>
          </p:nvSpPr>
          <p:spPr bwMode="auto">
            <a:xfrm>
              <a:off x="2364" y="1575"/>
              <a:ext cx="175" cy="496"/>
            </a:xfrm>
            <a:custGeom>
              <a:avLst/>
              <a:gdLst>
                <a:gd name="T0" fmla="*/ 66 w 349"/>
                <a:gd name="T1" fmla="*/ 30 h 992"/>
                <a:gd name="T2" fmla="*/ 80 w 349"/>
                <a:gd name="T3" fmla="*/ 152 h 992"/>
                <a:gd name="T4" fmla="*/ 100 w 349"/>
                <a:gd name="T5" fmla="*/ 276 h 992"/>
                <a:gd name="T6" fmla="*/ 140 w 349"/>
                <a:gd name="T7" fmla="*/ 367 h 992"/>
                <a:gd name="T8" fmla="*/ 235 w 349"/>
                <a:gd name="T9" fmla="*/ 605 h 992"/>
                <a:gd name="T10" fmla="*/ 289 w 349"/>
                <a:gd name="T11" fmla="*/ 762 h 992"/>
                <a:gd name="T12" fmla="*/ 349 w 349"/>
                <a:gd name="T13" fmla="*/ 943 h 992"/>
                <a:gd name="T14" fmla="*/ 348 w 349"/>
                <a:gd name="T15" fmla="*/ 975 h 992"/>
                <a:gd name="T16" fmla="*/ 323 w 349"/>
                <a:gd name="T17" fmla="*/ 992 h 992"/>
                <a:gd name="T18" fmla="*/ 294 w 349"/>
                <a:gd name="T19" fmla="*/ 992 h 992"/>
                <a:gd name="T20" fmla="*/ 273 w 349"/>
                <a:gd name="T21" fmla="*/ 968 h 992"/>
                <a:gd name="T22" fmla="*/ 218 w 349"/>
                <a:gd name="T23" fmla="*/ 785 h 992"/>
                <a:gd name="T24" fmla="*/ 180 w 349"/>
                <a:gd name="T25" fmla="*/ 622 h 992"/>
                <a:gd name="T26" fmla="*/ 70 w 349"/>
                <a:gd name="T27" fmla="*/ 283 h 992"/>
                <a:gd name="T28" fmla="*/ 30 w 349"/>
                <a:gd name="T29" fmla="*/ 158 h 992"/>
                <a:gd name="T30" fmla="*/ 0 w 349"/>
                <a:gd name="T31" fmla="*/ 32 h 992"/>
                <a:gd name="T32" fmla="*/ 9 w 349"/>
                <a:gd name="T33" fmla="*/ 8 h 992"/>
                <a:gd name="T34" fmla="*/ 32 w 349"/>
                <a:gd name="T35" fmla="*/ 0 h 992"/>
                <a:gd name="T36" fmla="*/ 66 w 349"/>
                <a:gd name="T37" fmla="*/ 30 h 992"/>
                <a:gd name="T38" fmla="*/ 66 w 349"/>
                <a:gd name="T39" fmla="*/ 3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9" h="992">
                  <a:moveTo>
                    <a:pt x="66" y="30"/>
                  </a:moveTo>
                  <a:lnTo>
                    <a:pt x="80" y="152"/>
                  </a:lnTo>
                  <a:lnTo>
                    <a:pt x="100" y="276"/>
                  </a:lnTo>
                  <a:lnTo>
                    <a:pt x="140" y="367"/>
                  </a:lnTo>
                  <a:lnTo>
                    <a:pt x="235" y="605"/>
                  </a:lnTo>
                  <a:lnTo>
                    <a:pt x="289" y="762"/>
                  </a:lnTo>
                  <a:lnTo>
                    <a:pt x="349" y="943"/>
                  </a:lnTo>
                  <a:lnTo>
                    <a:pt x="348" y="975"/>
                  </a:lnTo>
                  <a:lnTo>
                    <a:pt x="323" y="992"/>
                  </a:lnTo>
                  <a:lnTo>
                    <a:pt x="294" y="992"/>
                  </a:lnTo>
                  <a:lnTo>
                    <a:pt x="273" y="968"/>
                  </a:lnTo>
                  <a:lnTo>
                    <a:pt x="218" y="785"/>
                  </a:lnTo>
                  <a:lnTo>
                    <a:pt x="180" y="622"/>
                  </a:lnTo>
                  <a:lnTo>
                    <a:pt x="70" y="283"/>
                  </a:lnTo>
                  <a:lnTo>
                    <a:pt x="30" y="158"/>
                  </a:lnTo>
                  <a:lnTo>
                    <a:pt x="0" y="32"/>
                  </a:lnTo>
                  <a:lnTo>
                    <a:pt x="9" y="8"/>
                  </a:lnTo>
                  <a:lnTo>
                    <a:pt x="32" y="0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3" name="Freeform 75"/>
            <p:cNvSpPr>
              <a:spLocks/>
            </p:cNvSpPr>
            <p:nvPr/>
          </p:nvSpPr>
          <p:spPr bwMode="auto">
            <a:xfrm>
              <a:off x="2537" y="1998"/>
              <a:ext cx="624" cy="92"/>
            </a:xfrm>
            <a:custGeom>
              <a:avLst/>
              <a:gdLst>
                <a:gd name="T0" fmla="*/ 38 w 1247"/>
                <a:gd name="T1" fmla="*/ 133 h 182"/>
                <a:gd name="T2" fmla="*/ 264 w 1247"/>
                <a:gd name="T3" fmla="*/ 102 h 182"/>
                <a:gd name="T4" fmla="*/ 477 w 1247"/>
                <a:gd name="T5" fmla="*/ 83 h 182"/>
                <a:gd name="T6" fmla="*/ 842 w 1247"/>
                <a:gd name="T7" fmla="*/ 34 h 182"/>
                <a:gd name="T8" fmla="*/ 1013 w 1247"/>
                <a:gd name="T9" fmla="*/ 11 h 182"/>
                <a:gd name="T10" fmla="*/ 1207 w 1247"/>
                <a:gd name="T11" fmla="*/ 0 h 182"/>
                <a:gd name="T12" fmla="*/ 1237 w 1247"/>
                <a:gd name="T13" fmla="*/ 13 h 182"/>
                <a:gd name="T14" fmla="*/ 1247 w 1247"/>
                <a:gd name="T15" fmla="*/ 38 h 182"/>
                <a:gd name="T16" fmla="*/ 1237 w 1247"/>
                <a:gd name="T17" fmla="*/ 64 h 182"/>
                <a:gd name="T18" fmla="*/ 1207 w 1247"/>
                <a:gd name="T19" fmla="*/ 76 h 182"/>
                <a:gd name="T20" fmla="*/ 846 w 1247"/>
                <a:gd name="T21" fmla="*/ 104 h 182"/>
                <a:gd name="T22" fmla="*/ 676 w 1247"/>
                <a:gd name="T23" fmla="*/ 129 h 182"/>
                <a:gd name="T24" fmla="*/ 483 w 1247"/>
                <a:gd name="T25" fmla="*/ 148 h 182"/>
                <a:gd name="T26" fmla="*/ 0 w 1247"/>
                <a:gd name="T27" fmla="*/ 182 h 182"/>
                <a:gd name="T28" fmla="*/ 3 w 1247"/>
                <a:gd name="T29" fmla="*/ 161 h 182"/>
                <a:gd name="T30" fmla="*/ 38 w 1247"/>
                <a:gd name="T31" fmla="*/ 133 h 182"/>
                <a:gd name="T32" fmla="*/ 38 w 1247"/>
                <a:gd name="T33" fmla="*/ 133 h 182"/>
                <a:gd name="T34" fmla="*/ 38 w 1247"/>
                <a:gd name="T35" fmla="*/ 1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7" h="182">
                  <a:moveTo>
                    <a:pt x="38" y="133"/>
                  </a:moveTo>
                  <a:lnTo>
                    <a:pt x="264" y="102"/>
                  </a:lnTo>
                  <a:lnTo>
                    <a:pt x="477" y="83"/>
                  </a:lnTo>
                  <a:lnTo>
                    <a:pt x="842" y="34"/>
                  </a:lnTo>
                  <a:lnTo>
                    <a:pt x="1013" y="11"/>
                  </a:lnTo>
                  <a:lnTo>
                    <a:pt x="1207" y="0"/>
                  </a:lnTo>
                  <a:lnTo>
                    <a:pt x="1237" y="13"/>
                  </a:lnTo>
                  <a:lnTo>
                    <a:pt x="1247" y="38"/>
                  </a:lnTo>
                  <a:lnTo>
                    <a:pt x="1237" y="64"/>
                  </a:lnTo>
                  <a:lnTo>
                    <a:pt x="1207" y="76"/>
                  </a:lnTo>
                  <a:lnTo>
                    <a:pt x="846" y="104"/>
                  </a:lnTo>
                  <a:lnTo>
                    <a:pt x="676" y="129"/>
                  </a:lnTo>
                  <a:lnTo>
                    <a:pt x="483" y="148"/>
                  </a:lnTo>
                  <a:lnTo>
                    <a:pt x="0" y="182"/>
                  </a:lnTo>
                  <a:lnTo>
                    <a:pt x="3" y="161"/>
                  </a:lnTo>
                  <a:lnTo>
                    <a:pt x="38" y="133"/>
                  </a:lnTo>
                  <a:lnTo>
                    <a:pt x="38" y="133"/>
                  </a:lnTo>
                  <a:lnTo>
                    <a:pt x="38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4" name="Freeform 76"/>
            <p:cNvSpPr>
              <a:spLocks/>
            </p:cNvSpPr>
            <p:nvPr/>
          </p:nvSpPr>
          <p:spPr bwMode="auto">
            <a:xfrm>
              <a:off x="3120" y="1265"/>
              <a:ext cx="129" cy="772"/>
            </a:xfrm>
            <a:custGeom>
              <a:avLst/>
              <a:gdLst>
                <a:gd name="T0" fmla="*/ 243 w 259"/>
                <a:gd name="T1" fmla="*/ 21 h 1546"/>
                <a:gd name="T2" fmla="*/ 259 w 259"/>
                <a:gd name="T3" fmla="*/ 166 h 1546"/>
                <a:gd name="T4" fmla="*/ 247 w 259"/>
                <a:gd name="T5" fmla="*/ 398 h 1546"/>
                <a:gd name="T6" fmla="*/ 219 w 259"/>
                <a:gd name="T7" fmla="*/ 597 h 1546"/>
                <a:gd name="T8" fmla="*/ 181 w 259"/>
                <a:gd name="T9" fmla="*/ 797 h 1546"/>
                <a:gd name="T10" fmla="*/ 139 w 259"/>
                <a:gd name="T11" fmla="*/ 1031 h 1546"/>
                <a:gd name="T12" fmla="*/ 108 w 259"/>
                <a:gd name="T13" fmla="*/ 1278 h 1546"/>
                <a:gd name="T14" fmla="*/ 97 w 259"/>
                <a:gd name="T15" fmla="*/ 1396 h 1546"/>
                <a:gd name="T16" fmla="*/ 76 w 259"/>
                <a:gd name="T17" fmla="*/ 1513 h 1546"/>
                <a:gd name="T18" fmla="*/ 61 w 259"/>
                <a:gd name="T19" fmla="*/ 1540 h 1546"/>
                <a:gd name="T20" fmla="*/ 32 w 259"/>
                <a:gd name="T21" fmla="*/ 1546 h 1546"/>
                <a:gd name="T22" fmla="*/ 0 w 259"/>
                <a:gd name="T23" fmla="*/ 1502 h 1546"/>
                <a:gd name="T24" fmla="*/ 27 w 259"/>
                <a:gd name="T25" fmla="*/ 1274 h 1546"/>
                <a:gd name="T26" fmla="*/ 61 w 259"/>
                <a:gd name="T27" fmla="*/ 1017 h 1546"/>
                <a:gd name="T28" fmla="*/ 84 w 259"/>
                <a:gd name="T29" fmla="*/ 896 h 1546"/>
                <a:gd name="T30" fmla="*/ 106 w 259"/>
                <a:gd name="T31" fmla="*/ 785 h 1546"/>
                <a:gd name="T32" fmla="*/ 152 w 259"/>
                <a:gd name="T33" fmla="*/ 584 h 1546"/>
                <a:gd name="T34" fmla="*/ 202 w 259"/>
                <a:gd name="T35" fmla="*/ 151 h 1546"/>
                <a:gd name="T36" fmla="*/ 184 w 259"/>
                <a:gd name="T37" fmla="*/ 65 h 1546"/>
                <a:gd name="T38" fmla="*/ 194 w 259"/>
                <a:gd name="T39" fmla="*/ 31 h 1546"/>
                <a:gd name="T40" fmla="*/ 215 w 259"/>
                <a:gd name="T41" fmla="*/ 6 h 1546"/>
                <a:gd name="T42" fmla="*/ 234 w 259"/>
                <a:gd name="T43" fmla="*/ 0 h 1546"/>
                <a:gd name="T44" fmla="*/ 243 w 259"/>
                <a:gd name="T45" fmla="*/ 21 h 1546"/>
                <a:gd name="T46" fmla="*/ 243 w 259"/>
                <a:gd name="T47" fmla="*/ 21 h 1546"/>
                <a:gd name="T48" fmla="*/ 243 w 259"/>
                <a:gd name="T49" fmla="*/ 21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9" h="1546">
                  <a:moveTo>
                    <a:pt x="243" y="21"/>
                  </a:moveTo>
                  <a:lnTo>
                    <a:pt x="259" y="166"/>
                  </a:lnTo>
                  <a:lnTo>
                    <a:pt x="247" y="398"/>
                  </a:lnTo>
                  <a:lnTo>
                    <a:pt x="219" y="597"/>
                  </a:lnTo>
                  <a:lnTo>
                    <a:pt x="181" y="797"/>
                  </a:lnTo>
                  <a:lnTo>
                    <a:pt x="139" y="1031"/>
                  </a:lnTo>
                  <a:lnTo>
                    <a:pt x="108" y="1278"/>
                  </a:lnTo>
                  <a:lnTo>
                    <a:pt x="97" y="1396"/>
                  </a:lnTo>
                  <a:lnTo>
                    <a:pt x="76" y="1513"/>
                  </a:lnTo>
                  <a:lnTo>
                    <a:pt x="61" y="1540"/>
                  </a:lnTo>
                  <a:lnTo>
                    <a:pt x="32" y="1546"/>
                  </a:lnTo>
                  <a:lnTo>
                    <a:pt x="0" y="1502"/>
                  </a:lnTo>
                  <a:lnTo>
                    <a:pt x="27" y="1274"/>
                  </a:lnTo>
                  <a:lnTo>
                    <a:pt x="61" y="1017"/>
                  </a:lnTo>
                  <a:lnTo>
                    <a:pt x="84" y="896"/>
                  </a:lnTo>
                  <a:lnTo>
                    <a:pt x="106" y="785"/>
                  </a:lnTo>
                  <a:lnTo>
                    <a:pt x="152" y="584"/>
                  </a:lnTo>
                  <a:lnTo>
                    <a:pt x="202" y="151"/>
                  </a:lnTo>
                  <a:lnTo>
                    <a:pt x="184" y="65"/>
                  </a:lnTo>
                  <a:lnTo>
                    <a:pt x="194" y="31"/>
                  </a:lnTo>
                  <a:lnTo>
                    <a:pt x="215" y="6"/>
                  </a:lnTo>
                  <a:lnTo>
                    <a:pt x="234" y="0"/>
                  </a:lnTo>
                  <a:lnTo>
                    <a:pt x="243" y="21"/>
                  </a:lnTo>
                  <a:lnTo>
                    <a:pt x="243" y="21"/>
                  </a:lnTo>
                  <a:lnTo>
                    <a:pt x="24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5" name="Freeform 77"/>
            <p:cNvSpPr>
              <a:spLocks/>
            </p:cNvSpPr>
            <p:nvPr/>
          </p:nvSpPr>
          <p:spPr bwMode="auto">
            <a:xfrm>
              <a:off x="1960" y="2605"/>
              <a:ext cx="220" cy="252"/>
            </a:xfrm>
            <a:custGeom>
              <a:avLst/>
              <a:gdLst>
                <a:gd name="T0" fmla="*/ 439 w 439"/>
                <a:gd name="T1" fmla="*/ 20 h 503"/>
                <a:gd name="T2" fmla="*/ 325 w 439"/>
                <a:gd name="T3" fmla="*/ 134 h 503"/>
                <a:gd name="T4" fmla="*/ 235 w 439"/>
                <a:gd name="T5" fmla="*/ 245 h 503"/>
                <a:gd name="T6" fmla="*/ 150 w 439"/>
                <a:gd name="T7" fmla="*/ 361 h 503"/>
                <a:gd name="T8" fmla="*/ 55 w 439"/>
                <a:gd name="T9" fmla="*/ 490 h 503"/>
                <a:gd name="T10" fmla="*/ 30 w 439"/>
                <a:gd name="T11" fmla="*/ 503 h 503"/>
                <a:gd name="T12" fmla="*/ 5 w 439"/>
                <a:gd name="T13" fmla="*/ 496 h 503"/>
                <a:gd name="T14" fmla="*/ 0 w 439"/>
                <a:gd name="T15" fmla="*/ 446 h 503"/>
                <a:gd name="T16" fmla="*/ 100 w 439"/>
                <a:gd name="T17" fmla="*/ 321 h 503"/>
                <a:gd name="T18" fmla="*/ 197 w 439"/>
                <a:gd name="T19" fmla="*/ 214 h 503"/>
                <a:gd name="T20" fmla="*/ 300 w 439"/>
                <a:gd name="T21" fmla="*/ 112 h 503"/>
                <a:gd name="T22" fmla="*/ 418 w 439"/>
                <a:gd name="T23" fmla="*/ 0 h 503"/>
                <a:gd name="T24" fmla="*/ 439 w 439"/>
                <a:gd name="T25" fmla="*/ 0 h 503"/>
                <a:gd name="T26" fmla="*/ 439 w 439"/>
                <a:gd name="T27" fmla="*/ 20 h 503"/>
                <a:gd name="T28" fmla="*/ 439 w 439"/>
                <a:gd name="T29" fmla="*/ 2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9" h="503">
                  <a:moveTo>
                    <a:pt x="439" y="20"/>
                  </a:moveTo>
                  <a:lnTo>
                    <a:pt x="325" y="134"/>
                  </a:lnTo>
                  <a:lnTo>
                    <a:pt x="235" y="245"/>
                  </a:lnTo>
                  <a:lnTo>
                    <a:pt x="150" y="361"/>
                  </a:lnTo>
                  <a:lnTo>
                    <a:pt x="55" y="490"/>
                  </a:lnTo>
                  <a:lnTo>
                    <a:pt x="30" y="503"/>
                  </a:lnTo>
                  <a:lnTo>
                    <a:pt x="5" y="496"/>
                  </a:lnTo>
                  <a:lnTo>
                    <a:pt x="0" y="446"/>
                  </a:lnTo>
                  <a:lnTo>
                    <a:pt x="100" y="321"/>
                  </a:lnTo>
                  <a:lnTo>
                    <a:pt x="197" y="214"/>
                  </a:lnTo>
                  <a:lnTo>
                    <a:pt x="300" y="112"/>
                  </a:lnTo>
                  <a:lnTo>
                    <a:pt x="418" y="0"/>
                  </a:lnTo>
                  <a:lnTo>
                    <a:pt x="439" y="0"/>
                  </a:lnTo>
                  <a:lnTo>
                    <a:pt x="439" y="20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6" name="Freeform 78"/>
            <p:cNvSpPr>
              <a:spLocks/>
            </p:cNvSpPr>
            <p:nvPr/>
          </p:nvSpPr>
          <p:spPr bwMode="auto">
            <a:xfrm>
              <a:off x="1635" y="1112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7" name="Freeform 79"/>
            <p:cNvSpPr>
              <a:spLocks/>
            </p:cNvSpPr>
            <p:nvPr/>
          </p:nvSpPr>
          <p:spPr bwMode="auto">
            <a:xfrm>
              <a:off x="3386" y="1673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8" name="Freeform 80"/>
            <p:cNvSpPr>
              <a:spLocks/>
            </p:cNvSpPr>
            <p:nvPr/>
          </p:nvSpPr>
          <p:spPr bwMode="auto">
            <a:xfrm>
              <a:off x="1950" y="2840"/>
              <a:ext cx="64" cy="89"/>
            </a:xfrm>
            <a:custGeom>
              <a:avLst/>
              <a:gdLst>
                <a:gd name="T0" fmla="*/ 64 w 127"/>
                <a:gd name="T1" fmla="*/ 15 h 179"/>
                <a:gd name="T2" fmla="*/ 123 w 127"/>
                <a:gd name="T3" fmla="*/ 135 h 179"/>
                <a:gd name="T4" fmla="*/ 127 w 127"/>
                <a:gd name="T5" fmla="*/ 162 h 179"/>
                <a:gd name="T6" fmla="*/ 112 w 127"/>
                <a:gd name="T7" fmla="*/ 179 h 179"/>
                <a:gd name="T8" fmla="*/ 68 w 127"/>
                <a:gd name="T9" fmla="*/ 167 h 179"/>
                <a:gd name="T10" fmla="*/ 2 w 127"/>
                <a:gd name="T11" fmla="*/ 48 h 179"/>
                <a:gd name="T12" fmla="*/ 0 w 127"/>
                <a:gd name="T13" fmla="*/ 19 h 179"/>
                <a:gd name="T14" fmla="*/ 17 w 127"/>
                <a:gd name="T15" fmla="*/ 0 h 179"/>
                <a:gd name="T16" fmla="*/ 64 w 127"/>
                <a:gd name="T17" fmla="*/ 15 h 179"/>
                <a:gd name="T18" fmla="*/ 64 w 127"/>
                <a:gd name="T19" fmla="*/ 15 h 179"/>
                <a:gd name="T20" fmla="*/ 64 w 127"/>
                <a:gd name="T21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9">
                  <a:moveTo>
                    <a:pt x="64" y="15"/>
                  </a:moveTo>
                  <a:lnTo>
                    <a:pt x="123" y="135"/>
                  </a:lnTo>
                  <a:lnTo>
                    <a:pt x="127" y="162"/>
                  </a:lnTo>
                  <a:lnTo>
                    <a:pt x="112" y="179"/>
                  </a:lnTo>
                  <a:lnTo>
                    <a:pt x="68" y="167"/>
                  </a:lnTo>
                  <a:lnTo>
                    <a:pt x="2" y="48"/>
                  </a:lnTo>
                  <a:lnTo>
                    <a:pt x="0" y="19"/>
                  </a:lnTo>
                  <a:lnTo>
                    <a:pt x="17" y="0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9" name="Freeform 81"/>
            <p:cNvSpPr>
              <a:spLocks/>
            </p:cNvSpPr>
            <p:nvPr/>
          </p:nvSpPr>
          <p:spPr bwMode="auto">
            <a:xfrm>
              <a:off x="2336" y="2923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0" name="Freeform 82"/>
            <p:cNvSpPr>
              <a:spLocks/>
            </p:cNvSpPr>
            <p:nvPr/>
          </p:nvSpPr>
          <p:spPr bwMode="auto">
            <a:xfrm>
              <a:off x="2363" y="1257"/>
              <a:ext cx="853" cy="234"/>
            </a:xfrm>
            <a:custGeom>
              <a:avLst/>
              <a:gdLst>
                <a:gd name="T0" fmla="*/ 1692 w 1705"/>
                <a:gd name="T1" fmla="*/ 31 h 468"/>
                <a:gd name="T2" fmla="*/ 1483 w 1705"/>
                <a:gd name="T3" fmla="*/ 61 h 468"/>
                <a:gd name="T4" fmla="*/ 1300 w 1705"/>
                <a:gd name="T5" fmla="*/ 86 h 468"/>
                <a:gd name="T6" fmla="*/ 912 w 1705"/>
                <a:gd name="T7" fmla="*/ 145 h 468"/>
                <a:gd name="T8" fmla="*/ 705 w 1705"/>
                <a:gd name="T9" fmla="*/ 198 h 468"/>
                <a:gd name="T10" fmla="*/ 504 w 1705"/>
                <a:gd name="T11" fmla="*/ 261 h 468"/>
                <a:gd name="T12" fmla="*/ 374 w 1705"/>
                <a:gd name="T13" fmla="*/ 295 h 468"/>
                <a:gd name="T14" fmla="*/ 262 w 1705"/>
                <a:gd name="T15" fmla="*/ 329 h 468"/>
                <a:gd name="T16" fmla="*/ 159 w 1705"/>
                <a:gd name="T17" fmla="*/ 378 h 468"/>
                <a:gd name="T18" fmla="*/ 57 w 1705"/>
                <a:gd name="T19" fmla="*/ 456 h 468"/>
                <a:gd name="T20" fmla="*/ 32 w 1705"/>
                <a:gd name="T21" fmla="*/ 468 h 468"/>
                <a:gd name="T22" fmla="*/ 9 w 1705"/>
                <a:gd name="T23" fmla="*/ 456 h 468"/>
                <a:gd name="T24" fmla="*/ 0 w 1705"/>
                <a:gd name="T25" fmla="*/ 435 h 468"/>
                <a:gd name="T26" fmla="*/ 9 w 1705"/>
                <a:gd name="T27" fmla="*/ 411 h 468"/>
                <a:gd name="T28" fmla="*/ 64 w 1705"/>
                <a:gd name="T29" fmla="*/ 363 h 468"/>
                <a:gd name="T30" fmla="*/ 118 w 1705"/>
                <a:gd name="T31" fmla="*/ 325 h 468"/>
                <a:gd name="T32" fmla="*/ 228 w 1705"/>
                <a:gd name="T33" fmla="*/ 272 h 468"/>
                <a:gd name="T34" fmla="*/ 348 w 1705"/>
                <a:gd name="T35" fmla="*/ 234 h 468"/>
                <a:gd name="T36" fmla="*/ 485 w 1705"/>
                <a:gd name="T37" fmla="*/ 198 h 468"/>
                <a:gd name="T38" fmla="*/ 690 w 1705"/>
                <a:gd name="T39" fmla="*/ 135 h 468"/>
                <a:gd name="T40" fmla="*/ 899 w 1705"/>
                <a:gd name="T41" fmla="*/ 84 h 468"/>
                <a:gd name="T42" fmla="*/ 1283 w 1705"/>
                <a:gd name="T43" fmla="*/ 21 h 468"/>
                <a:gd name="T44" fmla="*/ 1467 w 1705"/>
                <a:gd name="T45" fmla="*/ 6 h 468"/>
                <a:gd name="T46" fmla="*/ 1686 w 1705"/>
                <a:gd name="T47" fmla="*/ 0 h 468"/>
                <a:gd name="T48" fmla="*/ 1705 w 1705"/>
                <a:gd name="T49" fmla="*/ 13 h 468"/>
                <a:gd name="T50" fmla="*/ 1692 w 1705"/>
                <a:gd name="T51" fmla="*/ 31 h 468"/>
                <a:gd name="T52" fmla="*/ 1692 w 1705"/>
                <a:gd name="T53" fmla="*/ 3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5" h="468">
                  <a:moveTo>
                    <a:pt x="1692" y="31"/>
                  </a:moveTo>
                  <a:lnTo>
                    <a:pt x="1483" y="61"/>
                  </a:lnTo>
                  <a:lnTo>
                    <a:pt x="1300" y="86"/>
                  </a:lnTo>
                  <a:lnTo>
                    <a:pt x="912" y="145"/>
                  </a:lnTo>
                  <a:lnTo>
                    <a:pt x="705" y="198"/>
                  </a:lnTo>
                  <a:lnTo>
                    <a:pt x="504" y="261"/>
                  </a:lnTo>
                  <a:lnTo>
                    <a:pt x="374" y="295"/>
                  </a:lnTo>
                  <a:lnTo>
                    <a:pt x="262" y="329"/>
                  </a:lnTo>
                  <a:lnTo>
                    <a:pt x="159" y="378"/>
                  </a:lnTo>
                  <a:lnTo>
                    <a:pt x="57" y="456"/>
                  </a:lnTo>
                  <a:lnTo>
                    <a:pt x="32" y="468"/>
                  </a:lnTo>
                  <a:lnTo>
                    <a:pt x="9" y="456"/>
                  </a:lnTo>
                  <a:lnTo>
                    <a:pt x="0" y="435"/>
                  </a:lnTo>
                  <a:lnTo>
                    <a:pt x="9" y="411"/>
                  </a:lnTo>
                  <a:lnTo>
                    <a:pt x="64" y="363"/>
                  </a:lnTo>
                  <a:lnTo>
                    <a:pt x="118" y="325"/>
                  </a:lnTo>
                  <a:lnTo>
                    <a:pt x="228" y="272"/>
                  </a:lnTo>
                  <a:lnTo>
                    <a:pt x="348" y="234"/>
                  </a:lnTo>
                  <a:lnTo>
                    <a:pt x="485" y="198"/>
                  </a:lnTo>
                  <a:lnTo>
                    <a:pt x="690" y="135"/>
                  </a:lnTo>
                  <a:lnTo>
                    <a:pt x="899" y="84"/>
                  </a:lnTo>
                  <a:lnTo>
                    <a:pt x="1283" y="21"/>
                  </a:lnTo>
                  <a:lnTo>
                    <a:pt x="1467" y="6"/>
                  </a:lnTo>
                  <a:lnTo>
                    <a:pt x="1686" y="0"/>
                  </a:lnTo>
                  <a:lnTo>
                    <a:pt x="1705" y="13"/>
                  </a:lnTo>
                  <a:lnTo>
                    <a:pt x="1692" y="31"/>
                  </a:lnTo>
                  <a:lnTo>
                    <a:pt x="1692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1" name="Freeform 83"/>
            <p:cNvSpPr>
              <a:spLocks/>
            </p:cNvSpPr>
            <p:nvPr/>
          </p:nvSpPr>
          <p:spPr bwMode="auto">
            <a:xfrm>
              <a:off x="2419" y="1326"/>
              <a:ext cx="348" cy="390"/>
            </a:xfrm>
            <a:custGeom>
              <a:avLst/>
              <a:gdLst>
                <a:gd name="T0" fmla="*/ 46 w 698"/>
                <a:gd name="T1" fmla="*/ 770 h 781"/>
                <a:gd name="T2" fmla="*/ 0 w 698"/>
                <a:gd name="T3" fmla="*/ 460 h 781"/>
                <a:gd name="T4" fmla="*/ 8 w 698"/>
                <a:gd name="T5" fmla="*/ 392 h 781"/>
                <a:gd name="T6" fmla="*/ 29 w 698"/>
                <a:gd name="T7" fmla="*/ 323 h 781"/>
                <a:gd name="T8" fmla="*/ 63 w 698"/>
                <a:gd name="T9" fmla="*/ 260 h 781"/>
                <a:gd name="T10" fmla="*/ 112 w 698"/>
                <a:gd name="T11" fmla="*/ 198 h 781"/>
                <a:gd name="T12" fmla="*/ 213 w 698"/>
                <a:gd name="T13" fmla="*/ 139 h 781"/>
                <a:gd name="T14" fmla="*/ 333 w 698"/>
                <a:gd name="T15" fmla="*/ 93 h 781"/>
                <a:gd name="T16" fmla="*/ 441 w 698"/>
                <a:gd name="T17" fmla="*/ 61 h 781"/>
                <a:gd name="T18" fmla="*/ 551 w 698"/>
                <a:gd name="T19" fmla="*/ 32 h 781"/>
                <a:gd name="T20" fmla="*/ 679 w 698"/>
                <a:gd name="T21" fmla="*/ 0 h 781"/>
                <a:gd name="T22" fmla="*/ 698 w 698"/>
                <a:gd name="T23" fmla="*/ 10 h 781"/>
                <a:gd name="T24" fmla="*/ 688 w 698"/>
                <a:gd name="T25" fmla="*/ 29 h 781"/>
                <a:gd name="T26" fmla="*/ 565 w 698"/>
                <a:gd name="T27" fmla="*/ 68 h 781"/>
                <a:gd name="T28" fmla="*/ 462 w 698"/>
                <a:gd name="T29" fmla="*/ 110 h 781"/>
                <a:gd name="T30" fmla="*/ 359 w 698"/>
                <a:gd name="T31" fmla="*/ 156 h 781"/>
                <a:gd name="T32" fmla="*/ 243 w 698"/>
                <a:gd name="T33" fmla="*/ 207 h 781"/>
                <a:gd name="T34" fmla="*/ 165 w 698"/>
                <a:gd name="T35" fmla="*/ 253 h 781"/>
                <a:gd name="T36" fmla="*/ 118 w 698"/>
                <a:gd name="T37" fmla="*/ 310 h 781"/>
                <a:gd name="T38" fmla="*/ 84 w 698"/>
                <a:gd name="T39" fmla="*/ 367 h 781"/>
                <a:gd name="T40" fmla="*/ 49 w 698"/>
                <a:gd name="T41" fmla="*/ 489 h 781"/>
                <a:gd name="T42" fmla="*/ 51 w 698"/>
                <a:gd name="T43" fmla="*/ 618 h 781"/>
                <a:gd name="T44" fmla="*/ 76 w 698"/>
                <a:gd name="T45" fmla="*/ 762 h 781"/>
                <a:gd name="T46" fmla="*/ 65 w 698"/>
                <a:gd name="T47" fmla="*/ 781 h 781"/>
                <a:gd name="T48" fmla="*/ 46 w 698"/>
                <a:gd name="T49" fmla="*/ 770 h 781"/>
                <a:gd name="T50" fmla="*/ 46 w 698"/>
                <a:gd name="T51" fmla="*/ 77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8" h="781">
                  <a:moveTo>
                    <a:pt x="46" y="770"/>
                  </a:moveTo>
                  <a:lnTo>
                    <a:pt x="0" y="460"/>
                  </a:lnTo>
                  <a:lnTo>
                    <a:pt x="8" y="392"/>
                  </a:lnTo>
                  <a:lnTo>
                    <a:pt x="29" y="323"/>
                  </a:lnTo>
                  <a:lnTo>
                    <a:pt x="63" y="260"/>
                  </a:lnTo>
                  <a:lnTo>
                    <a:pt x="112" y="198"/>
                  </a:lnTo>
                  <a:lnTo>
                    <a:pt x="213" y="139"/>
                  </a:lnTo>
                  <a:lnTo>
                    <a:pt x="333" y="93"/>
                  </a:lnTo>
                  <a:lnTo>
                    <a:pt x="441" y="61"/>
                  </a:lnTo>
                  <a:lnTo>
                    <a:pt x="551" y="32"/>
                  </a:lnTo>
                  <a:lnTo>
                    <a:pt x="679" y="0"/>
                  </a:lnTo>
                  <a:lnTo>
                    <a:pt x="698" y="10"/>
                  </a:lnTo>
                  <a:lnTo>
                    <a:pt x="688" y="29"/>
                  </a:lnTo>
                  <a:lnTo>
                    <a:pt x="565" y="68"/>
                  </a:lnTo>
                  <a:lnTo>
                    <a:pt x="462" y="110"/>
                  </a:lnTo>
                  <a:lnTo>
                    <a:pt x="359" y="156"/>
                  </a:lnTo>
                  <a:lnTo>
                    <a:pt x="243" y="207"/>
                  </a:lnTo>
                  <a:lnTo>
                    <a:pt x="165" y="253"/>
                  </a:lnTo>
                  <a:lnTo>
                    <a:pt x="118" y="310"/>
                  </a:lnTo>
                  <a:lnTo>
                    <a:pt x="84" y="367"/>
                  </a:lnTo>
                  <a:lnTo>
                    <a:pt x="49" y="489"/>
                  </a:lnTo>
                  <a:lnTo>
                    <a:pt x="51" y="618"/>
                  </a:lnTo>
                  <a:lnTo>
                    <a:pt x="76" y="762"/>
                  </a:lnTo>
                  <a:lnTo>
                    <a:pt x="65" y="781"/>
                  </a:lnTo>
                  <a:lnTo>
                    <a:pt x="46" y="770"/>
                  </a:lnTo>
                  <a:lnTo>
                    <a:pt x="46" y="7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2" name="Freeform 84"/>
            <p:cNvSpPr>
              <a:spLocks/>
            </p:cNvSpPr>
            <p:nvPr/>
          </p:nvSpPr>
          <p:spPr bwMode="auto">
            <a:xfrm>
              <a:off x="2259" y="2457"/>
              <a:ext cx="31" cy="131"/>
            </a:xfrm>
            <a:custGeom>
              <a:avLst/>
              <a:gdLst>
                <a:gd name="T0" fmla="*/ 43 w 62"/>
                <a:gd name="T1" fmla="*/ 86 h 262"/>
                <a:gd name="T2" fmla="*/ 43 w 62"/>
                <a:gd name="T3" fmla="*/ 139 h 262"/>
                <a:gd name="T4" fmla="*/ 62 w 62"/>
                <a:gd name="T5" fmla="*/ 262 h 262"/>
                <a:gd name="T6" fmla="*/ 2 w 62"/>
                <a:gd name="T7" fmla="*/ 262 h 262"/>
                <a:gd name="T8" fmla="*/ 0 w 62"/>
                <a:gd name="T9" fmla="*/ 10 h 262"/>
                <a:gd name="T10" fmla="*/ 40 w 62"/>
                <a:gd name="T11" fmla="*/ 0 h 262"/>
                <a:gd name="T12" fmla="*/ 53 w 62"/>
                <a:gd name="T13" fmla="*/ 25 h 262"/>
                <a:gd name="T14" fmla="*/ 43 w 62"/>
                <a:gd name="T15" fmla="*/ 86 h 262"/>
                <a:gd name="T16" fmla="*/ 43 w 62"/>
                <a:gd name="T17" fmla="*/ 8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62">
                  <a:moveTo>
                    <a:pt x="43" y="86"/>
                  </a:moveTo>
                  <a:lnTo>
                    <a:pt x="43" y="139"/>
                  </a:lnTo>
                  <a:lnTo>
                    <a:pt x="62" y="262"/>
                  </a:lnTo>
                  <a:lnTo>
                    <a:pt x="2" y="262"/>
                  </a:lnTo>
                  <a:lnTo>
                    <a:pt x="0" y="10"/>
                  </a:lnTo>
                  <a:lnTo>
                    <a:pt x="40" y="0"/>
                  </a:lnTo>
                  <a:lnTo>
                    <a:pt x="53" y="2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57" name="AutoShape 89"/>
          <p:cNvSpPr>
            <a:spLocks noChangeArrowheads="1"/>
          </p:cNvSpPr>
          <p:nvPr/>
        </p:nvSpPr>
        <p:spPr bwMode="auto">
          <a:xfrm>
            <a:off x="1828800" y="1771650"/>
            <a:ext cx="1200150" cy="1314450"/>
          </a:xfrm>
          <a:prstGeom prst="curvedRightArrow">
            <a:avLst>
              <a:gd name="adj1" fmla="val 5517"/>
              <a:gd name="adj2" fmla="val 43810"/>
              <a:gd name="adj3" fmla="val 332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  kompilacja</a:t>
            </a:r>
          </a:p>
        </p:txBody>
      </p:sp>
      <p:sp>
        <p:nvSpPr>
          <p:cNvPr id="621669" name="AutoShape 101"/>
          <p:cNvSpPr>
            <a:spLocks noChangeArrowheads="1"/>
          </p:cNvSpPr>
          <p:nvPr/>
        </p:nvSpPr>
        <p:spPr bwMode="auto">
          <a:xfrm>
            <a:off x="2628900" y="3143250"/>
            <a:ext cx="1200150" cy="1371600"/>
          </a:xfrm>
          <a:prstGeom prst="curvedRightArrow">
            <a:avLst>
              <a:gd name="adj1" fmla="val 5757"/>
              <a:gd name="adj2" fmla="val 45714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pl-PL" altLang="pl-PL" sz="1500"/>
          </a:p>
        </p:txBody>
      </p:sp>
      <p:grpSp>
        <p:nvGrpSpPr>
          <p:cNvPr id="621670" name="Group 102"/>
          <p:cNvGrpSpPr>
            <a:grpSpLocks/>
          </p:cNvGrpSpPr>
          <p:nvPr/>
        </p:nvGrpSpPr>
        <p:grpSpPr bwMode="auto">
          <a:xfrm>
            <a:off x="3943350" y="3600450"/>
            <a:ext cx="1200150" cy="1028700"/>
            <a:chOff x="1108" y="1005"/>
            <a:chExt cx="2523" cy="2121"/>
          </a:xfrm>
        </p:grpSpPr>
        <p:sp>
          <p:nvSpPr>
            <p:cNvPr id="621671" name="Freeform 103"/>
            <p:cNvSpPr>
              <a:spLocks/>
            </p:cNvSpPr>
            <p:nvPr/>
          </p:nvSpPr>
          <p:spPr bwMode="auto">
            <a:xfrm>
              <a:off x="1108" y="1005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2" name="Freeform 104"/>
            <p:cNvSpPr>
              <a:spLocks/>
            </p:cNvSpPr>
            <p:nvPr/>
          </p:nvSpPr>
          <p:spPr bwMode="auto">
            <a:xfrm>
              <a:off x="2859" y="1566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3" name="Freeform 105"/>
            <p:cNvSpPr>
              <a:spLocks/>
            </p:cNvSpPr>
            <p:nvPr/>
          </p:nvSpPr>
          <p:spPr bwMode="auto">
            <a:xfrm>
              <a:off x="1809" y="2816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75" name="AutoShape 107"/>
          <p:cNvSpPr>
            <a:spLocks noChangeArrowheads="1"/>
          </p:cNvSpPr>
          <p:nvPr/>
        </p:nvSpPr>
        <p:spPr bwMode="auto">
          <a:xfrm>
            <a:off x="4057650" y="3829050"/>
            <a:ext cx="2228850" cy="685800"/>
          </a:xfrm>
          <a:prstGeom prst="rightArrowCallout">
            <a:avLst>
              <a:gd name="adj1" fmla="val 6593"/>
              <a:gd name="adj2" fmla="val 39583"/>
              <a:gd name="adj3" fmla="val 58154"/>
              <a:gd name="adj4" fmla="val 372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/>
              <a:t>JVM </a:t>
            </a:r>
          </a:p>
        </p:txBody>
      </p:sp>
      <p:sp>
        <p:nvSpPr>
          <p:cNvPr id="621676" name="AutoShape 108"/>
          <p:cNvSpPr>
            <a:spLocks noChangeArrowheads="1"/>
          </p:cNvSpPr>
          <p:nvPr/>
        </p:nvSpPr>
        <p:spPr bwMode="auto">
          <a:xfrm>
            <a:off x="5029200" y="1085850"/>
            <a:ext cx="1714500" cy="514350"/>
          </a:xfrm>
          <a:prstGeom prst="leftArrowCallout">
            <a:avLst>
              <a:gd name="adj1" fmla="val 2778"/>
              <a:gd name="adj2" fmla="val 11111"/>
              <a:gd name="adj3" fmla="val 29861"/>
              <a:gd name="adj4" fmla="val 70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350"/>
              <a:t>Pliki *.java</a:t>
            </a:r>
          </a:p>
        </p:txBody>
      </p:sp>
      <p:sp>
        <p:nvSpPr>
          <p:cNvPr id="621681" name="AutoShape 113"/>
          <p:cNvSpPr>
            <a:spLocks noChangeArrowheads="1"/>
          </p:cNvSpPr>
          <p:nvPr/>
        </p:nvSpPr>
        <p:spPr bwMode="auto">
          <a:xfrm>
            <a:off x="5829300" y="2057400"/>
            <a:ext cx="1828800" cy="514350"/>
          </a:xfrm>
          <a:prstGeom prst="leftArrowCallout">
            <a:avLst>
              <a:gd name="adj1" fmla="val 2778"/>
              <a:gd name="adj2" fmla="val 11111"/>
              <a:gd name="adj3" fmla="val 31852"/>
              <a:gd name="adj4" fmla="val 70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350"/>
              <a:t>Pliki *.class</a:t>
            </a:r>
          </a:p>
        </p:txBody>
      </p:sp>
      <p:sp>
        <p:nvSpPr>
          <p:cNvPr id="621682" name="Rectangle 114"/>
          <p:cNvSpPr>
            <a:spLocks noChangeArrowheads="1"/>
          </p:cNvSpPr>
          <p:nvPr/>
        </p:nvSpPr>
        <p:spPr bwMode="auto">
          <a:xfrm>
            <a:off x="4377442" y="3543300"/>
            <a:ext cx="129875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interpretacja</a:t>
            </a:r>
          </a:p>
        </p:txBody>
      </p:sp>
    </p:spTree>
    <p:extLst>
      <p:ext uri="{BB962C8B-B14F-4D97-AF65-F5344CB8AC3E}">
        <p14:creationId xmlns:p14="http://schemas.microsoft.com/office/powerpoint/2010/main" val="198209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B602-6208-4696-8638-1CB705D92EA1}" type="slidenum">
              <a:rPr lang="pl-PL" altLang="pl-PL"/>
              <a:pPr/>
              <a:t>15</a:t>
            </a:fld>
            <a:endParaRPr lang="pl-PL" altLang="pl-PL"/>
          </a:p>
        </p:txBody>
      </p:sp>
      <p:sp>
        <p:nvSpPr>
          <p:cNvPr id="619522" name="Rectangle 2"/>
          <p:cNvSpPr>
            <a:spLocks noChangeArrowheads="1"/>
          </p:cNvSpPr>
          <p:nvPr/>
        </p:nvSpPr>
        <p:spPr bwMode="auto">
          <a:xfrm>
            <a:off x="914400" y="505113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en-US" altLang="pl-PL" sz="27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Zawartość</a:t>
            </a:r>
            <a:r>
              <a:rPr kumimoji="0"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pakietu</a:t>
            </a:r>
            <a:r>
              <a:rPr kumimoji="0" lang="en-US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kumimoji="0"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</a:t>
            </a:r>
            <a:r>
              <a:rPr kumimoji="0" lang="en-US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DK</a:t>
            </a:r>
            <a:r>
              <a:rPr kumimoji="0"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(JDK)</a:t>
            </a:r>
            <a:endParaRPr kumimoji="0" lang="en-US" altLang="pl-PL" sz="27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19523" name="Rectangle 3"/>
          <p:cNvSpPr>
            <a:spLocks noChangeArrowheads="1"/>
          </p:cNvSpPr>
          <p:nvPr/>
        </p:nvSpPr>
        <p:spPr bwMode="auto">
          <a:xfrm>
            <a:off x="1600200" y="2305541"/>
            <a:ext cx="37719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javac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ompilator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java -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nterpreter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appletviewer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– przeglądarka apletów,</a:t>
            </a: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avadoc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enerator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dokument</a:t>
            </a: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acji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endParaRPr kumimoji="0" lang="en-US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jdb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ebuger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ja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narzędzie do tworzenia archiwów.</a:t>
            </a:r>
            <a:endParaRPr kumimoji="0" lang="en-US" altLang="pl-PL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9524" name="Rectangle 4"/>
          <p:cNvSpPr>
            <a:spLocks noChangeArrowheads="1"/>
          </p:cNvSpPr>
          <p:nvPr/>
        </p:nvSpPr>
        <p:spPr bwMode="auto">
          <a:xfrm>
            <a:off x="1045509" y="1199971"/>
            <a:ext cx="67941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Po zainstalowaniu p</a:t>
            </a:r>
            <a:r>
              <a:rPr lang="en-US" altLang="pl-PL" dirty="0" err="1">
                <a:solidFill>
                  <a:schemeClr val="accent1">
                    <a:lumMod val="75000"/>
                  </a:schemeClr>
                </a:solidFill>
              </a:rPr>
              <a:t>akiet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US" altLang="pl-PL" dirty="0">
                <a:solidFill>
                  <a:schemeClr val="accent1">
                    <a:lumMod val="75000"/>
                  </a:schemeClr>
                </a:solidFill>
              </a:rPr>
              <a:t> Java 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w katalogu zostanie umieszczony podkatalog bin zawierający szereg</a:t>
            </a:r>
            <a:r>
              <a:rPr lang="en-US" altLang="pl-PL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dirty="0" err="1">
                <a:solidFill>
                  <a:schemeClr val="accent1">
                    <a:lumMod val="75000"/>
                  </a:schemeClr>
                </a:solidFill>
              </a:rPr>
              <a:t>programów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dirty="0" err="1">
                <a:solidFill>
                  <a:schemeClr val="accent1">
                    <a:lumMod val="75000"/>
                  </a:schemeClr>
                </a:solidFill>
              </a:rPr>
              <a:t>usługowych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. Najważniejsze to:</a:t>
            </a:r>
          </a:p>
        </p:txBody>
      </p:sp>
    </p:spTree>
    <p:extLst>
      <p:ext uri="{BB962C8B-B14F-4D97-AF65-F5344CB8AC3E}">
        <p14:creationId xmlns:p14="http://schemas.microsoft.com/office/powerpoint/2010/main" val="46936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 GROOVY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85900" y="205740"/>
            <a:ext cx="4046301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/>
              <a:t>Historia i ewolucja Groovy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9757" y="1587740"/>
            <a:ext cx="7354774" cy="2269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35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1800">
                <a:solidFill>
                  <a:srgbClr val="E6E6E6"/>
                </a:solidFill>
              </a:defRPr>
            </a:pP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2003 –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Narodziny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Groovy — James Strachan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tworzy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język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inspirowany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Pythonem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Ruby.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2007 – Groovy 1.0 (Apache Foundation) —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powstaje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framework Grails.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2011–2015 –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Ekspansja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: Spock, Gradle, Jenkins CI.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2016 – Era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mikroserwisów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: Micronaut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jako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lekka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alternatywa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dla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Grails.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2020+ –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Stabilny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dojrzały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ekosystem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(Groovy 3+, Java 17+, parser Parrot).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Groovy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przetrwał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próbę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czasu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dziś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jest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językiem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infrastruktury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testów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automatyzacji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GROOVY JEZYK AUTOMATYZACJI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85901" y="205740"/>
            <a:ext cx="5365571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/>
              <a:t>Groovy – dynamiczny język na JVM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498" y="1629997"/>
            <a:ext cx="70307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1800">
                <a:solidFill>
                  <a:srgbClr val="E6E6E6"/>
                </a:solidFill>
              </a:defRPr>
            </a:pP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Groovy to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język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dynamiczny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skryptowy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działający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na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maszynie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JVM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Integruje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się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w 100% z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Javą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—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korzysta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z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tych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samych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bibliotek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klas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Umożliwia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krótszy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bardziej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ekspresyjny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kod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niż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Java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Używany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m.in. w: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 - Jenkins Pipeline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 - Gradle (build scripts)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 - Spock (testy BDD)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 - Micronaut / Ratpack (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mikroserwisy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Motto: “Java’s soul, Python’s heart.”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85901" y="205740"/>
            <a:ext cx="4903907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/>
              <a:t>Dlaczego Groovy nadal ma sens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944" y="1793198"/>
            <a:ext cx="77424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1800">
                <a:solidFill>
                  <a:srgbClr val="E6E6E6"/>
                </a:solidFill>
              </a:defRPr>
            </a:pP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✅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Automatyzacja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integracja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—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szybkie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skrypty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parsowanie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JSON, REST API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✅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Testowanie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— framework Spock (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czytelne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testy, BDD, data-driven)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✅ CI/CD —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Jenkinsfile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biblioteki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pipeline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✅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Budowanie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projektów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— Gradle DSL (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konfiguracja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projektów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JVM)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⚙️ Micronaut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jako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nowoczesna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alternatywa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dla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Grails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❌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Mało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używany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: Grails (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ciężki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legacy framework)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Typy danych - proste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90348"/>
              </p:ext>
            </p:extLst>
          </p:nvPr>
        </p:nvGraphicFramePr>
        <p:xfrm>
          <a:off x="237194" y="868927"/>
          <a:ext cx="8834616" cy="411819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14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6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3630">
                <a:tc gridSpan="4"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Typy proste</a:t>
                      </a:r>
                      <a:br>
                        <a:rPr lang="pl-PL" sz="1100" dirty="0">
                          <a:effectLst/>
                        </a:rPr>
                      </a:br>
                      <a:endParaRPr lang="pl-PL" sz="11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9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nazwa typu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liczba bajtów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dopuszczalne wartości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znaczenie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byte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1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od –128 do 127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4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>
                          <a:effectLst/>
                        </a:rPr>
                        <a:t>liczby całkowite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short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2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–32768 do 32767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int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–2147483648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2147483647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8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long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–9223372036854775808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9223372036854775807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704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float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–3.4028234663852886E38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-1.401298464324817E-45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1.401298464324817E-45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3.4028234663852886E38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liczby rzeczywiste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8445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double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-1.7976931348623157E308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-4.9E-324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4.9E-324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1.7976931348623157E308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100">
                          <a:effectLst/>
                        </a:rPr>
                        <a:t>char</a:t>
                      </a:r>
                      <a:endParaRPr lang="de-DE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0 do 65556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znaki </a:t>
                      </a:r>
                      <a:r>
                        <a:rPr lang="pl-PL" sz="1100" dirty="0" err="1">
                          <a:effectLst/>
                        </a:rPr>
                        <a:t>Unicodu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25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en-US" sz="1100" dirty="0" err="1">
                          <a:effectLst/>
                        </a:rPr>
                        <a:t>boolean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</a:pPr>
                      <a:r>
                        <a:rPr lang="pl-PL" sz="1100">
                          <a:effectLst/>
                        </a:rPr>
                        <a:t>true, false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wartości logiczne: prawda, fałsz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68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Powstają przez wywołanie stosownej klasy</a:t>
            </a:r>
          </a:p>
          <a:p>
            <a:endParaRPr lang="pl-PL" dirty="0"/>
          </a:p>
          <a:p>
            <a:r>
              <a:rPr lang="pl-PL" dirty="0"/>
              <a:t>Najprostszy typ String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Klasa: </a:t>
            </a:r>
            <a:r>
              <a:rPr lang="pl-PL" dirty="0" err="1"/>
              <a:t>java.lang.String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obiektowe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77" y="3014769"/>
            <a:ext cx="1421301" cy="14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51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485901" y="205740"/>
            <a:ext cx="5365571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/>
              <a:t>Groovy – dynamiczny język na JVM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5840" y="1685183"/>
            <a:ext cx="617220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35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 sz="1800">
                <a:solidFill>
                  <a:srgbClr val="E6E6E6"/>
                </a:solidFill>
              </a:defRPr>
            </a:pP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Groovy to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język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dynamiczny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skryptowy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działający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na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maszynie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JVM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Integruje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się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w 100% z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Javą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—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korzysta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z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tych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samych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bibliotek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klas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Umożliwia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krótszy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bardziej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ekspresyjny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kod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niż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Java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Używany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m.in. w: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 - Jenkins Pipeline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 - Gradle (build scripts)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 - Spock (testy BDD)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 - Micronaut / Ratpack (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mikroserwisy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Motto: “Java’s soul, Python’s heart.”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85900" y="205740"/>
            <a:ext cx="4046301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/>
              <a:t>Historia i ewolucja Groovy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8464" y="1500890"/>
            <a:ext cx="6172200" cy="19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35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 sz="1800">
                <a:solidFill>
                  <a:srgbClr val="E6E6E6"/>
                </a:solidFill>
              </a:defRPr>
            </a:pP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2003 –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Narodziny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Groovy — James Strachan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tworzy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język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inspirowany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Pythonem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Ruby.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2007 – Groovy 1.0 (Apache Foundation) —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powstaje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framework Grails.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2011–2015 –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Ekspansja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: Spock, Gradle, Jenkins CI.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2016 – Era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mikroserwisów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: Micronaut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jako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lekka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alternatywa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dla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Grails.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2020+ –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Stabilny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dojrzały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ekosystem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(Groovy 3+, Java 17+, parser Parrot).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Groovy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przetrwał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próbę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czasu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–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dziś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jest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językiem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infrastruktury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testów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automatyzacji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485901" y="205740"/>
            <a:ext cx="4903907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/>
              <a:t>Dlaczego Groovy nadal ma sens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0712" y="1763218"/>
            <a:ext cx="6172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l-PL"/>
            </a:defPPr>
            <a:lvl1pPr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dirty="0"/>
          </a:p>
          <a:p>
            <a:r>
              <a:rPr dirty="0"/>
              <a:t>• ✅ </a:t>
            </a:r>
            <a:r>
              <a:rPr dirty="0" err="1"/>
              <a:t>Automatyzacja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integracja</a:t>
            </a:r>
            <a:r>
              <a:rPr dirty="0"/>
              <a:t> — </a:t>
            </a:r>
            <a:r>
              <a:rPr dirty="0" err="1"/>
              <a:t>szybkie</a:t>
            </a:r>
            <a:r>
              <a:rPr dirty="0"/>
              <a:t> </a:t>
            </a:r>
            <a:r>
              <a:rPr dirty="0" err="1"/>
              <a:t>skrypty</a:t>
            </a:r>
            <a:r>
              <a:rPr dirty="0"/>
              <a:t>, </a:t>
            </a:r>
            <a:r>
              <a:rPr dirty="0" err="1"/>
              <a:t>parsowanie</a:t>
            </a:r>
            <a:r>
              <a:rPr dirty="0"/>
              <a:t> JSON, REST API</a:t>
            </a:r>
            <a:br>
              <a:rPr dirty="0"/>
            </a:br>
            <a:r>
              <a:rPr dirty="0"/>
              <a:t>• ✅ </a:t>
            </a:r>
            <a:r>
              <a:rPr dirty="0" err="1"/>
              <a:t>Testowanie</a:t>
            </a:r>
            <a:r>
              <a:rPr dirty="0"/>
              <a:t> — framework Spock (</a:t>
            </a:r>
            <a:r>
              <a:rPr dirty="0" err="1"/>
              <a:t>czytelne</a:t>
            </a:r>
            <a:r>
              <a:rPr dirty="0"/>
              <a:t> testy, BDD, data-driven)</a:t>
            </a:r>
            <a:br>
              <a:rPr dirty="0"/>
            </a:br>
            <a:r>
              <a:rPr dirty="0"/>
              <a:t>• ✅ CI/CD — </a:t>
            </a:r>
            <a:r>
              <a:rPr dirty="0" err="1"/>
              <a:t>Jenkinsfile</a:t>
            </a:r>
            <a:r>
              <a:rPr dirty="0"/>
              <a:t>, </a:t>
            </a:r>
            <a:r>
              <a:rPr dirty="0" err="1"/>
              <a:t>biblioteki</a:t>
            </a:r>
            <a:r>
              <a:rPr dirty="0"/>
              <a:t> pipeline</a:t>
            </a:r>
            <a:br>
              <a:rPr dirty="0"/>
            </a:br>
            <a:r>
              <a:rPr dirty="0"/>
              <a:t>• ✅ </a:t>
            </a:r>
            <a:r>
              <a:rPr dirty="0" err="1"/>
              <a:t>Budowanie</a:t>
            </a:r>
            <a:r>
              <a:rPr dirty="0"/>
              <a:t> </a:t>
            </a:r>
            <a:r>
              <a:rPr dirty="0" err="1"/>
              <a:t>projektów</a:t>
            </a:r>
            <a:r>
              <a:rPr dirty="0"/>
              <a:t> — Gradle DSL (</a:t>
            </a:r>
            <a:r>
              <a:rPr dirty="0" err="1"/>
              <a:t>konfiguracja</a:t>
            </a:r>
            <a:r>
              <a:rPr dirty="0"/>
              <a:t> </a:t>
            </a:r>
            <a:r>
              <a:rPr dirty="0" err="1"/>
              <a:t>projektów</a:t>
            </a:r>
            <a:r>
              <a:rPr dirty="0"/>
              <a:t> JVM)</a:t>
            </a:r>
            <a:br>
              <a:rPr dirty="0"/>
            </a:br>
            <a:r>
              <a:rPr dirty="0"/>
              <a:t>• ⚙️ Micronaut </a:t>
            </a:r>
            <a:r>
              <a:rPr dirty="0" err="1"/>
              <a:t>jako</a:t>
            </a:r>
            <a:r>
              <a:rPr dirty="0"/>
              <a:t> </a:t>
            </a:r>
            <a:r>
              <a:rPr dirty="0" err="1"/>
              <a:t>nowoczesna</a:t>
            </a:r>
            <a:r>
              <a:rPr dirty="0"/>
              <a:t> </a:t>
            </a:r>
            <a:r>
              <a:rPr dirty="0" err="1"/>
              <a:t>alternatywa</a:t>
            </a:r>
            <a:r>
              <a:rPr dirty="0"/>
              <a:t> </a:t>
            </a:r>
            <a:r>
              <a:rPr dirty="0" err="1"/>
              <a:t>dla</a:t>
            </a:r>
            <a:r>
              <a:rPr dirty="0"/>
              <a:t> Grails</a:t>
            </a:r>
            <a:br>
              <a:rPr dirty="0"/>
            </a:br>
            <a:r>
              <a:rPr dirty="0"/>
              <a:t>• ❌ </a:t>
            </a:r>
            <a:r>
              <a:rPr dirty="0" err="1"/>
              <a:t>Mało</a:t>
            </a:r>
            <a:r>
              <a:rPr dirty="0"/>
              <a:t> </a:t>
            </a:r>
            <a:r>
              <a:rPr dirty="0" err="1"/>
              <a:t>używany</a:t>
            </a:r>
            <a:r>
              <a:rPr dirty="0"/>
              <a:t>: Grails (</a:t>
            </a:r>
            <a:r>
              <a:rPr dirty="0" err="1"/>
              <a:t>ciężki</a:t>
            </a:r>
            <a:r>
              <a:rPr dirty="0"/>
              <a:t>, legacy framework)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5901" y="205740"/>
            <a:ext cx="4152099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 dirty="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 dirty="0"/>
              <a:t>Groovy </a:t>
            </a:r>
            <a:r>
              <a:rPr sz="2400" dirty="0" err="1"/>
              <a:t>jako</a:t>
            </a:r>
            <a:r>
              <a:rPr sz="2400" dirty="0"/>
              <a:t> </a:t>
            </a:r>
            <a:r>
              <a:rPr sz="2400" dirty="0" err="1"/>
              <a:t>orkiestrator</a:t>
            </a:r>
            <a:r>
              <a:rPr sz="2400" dirty="0"/>
              <a:t> AI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8523" y="1141126"/>
            <a:ext cx="6172200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35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 sz="1800">
                <a:solidFill>
                  <a:srgbClr val="E6E6E6"/>
                </a:solidFill>
              </a:defRPr>
            </a:pP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Groovy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nie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konkuruje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z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Pythonem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w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trenowaniu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modeli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, ale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zarządza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całym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procesem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AI.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Jest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klejem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między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światem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modeli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danych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wdrożeń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Typowe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zastosowania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Automatyzacja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pipeline’ów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ML /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MLOps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(Jenkins, retry, cleanup)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Integracja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modeli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AI (REST API, Docker, Spark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MLlib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Walidacja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testy (Spock, </a:t>
            </a:r>
            <a:r>
              <a:rPr sz="1350" dirty="0" err="1">
                <a:solidFill>
                  <a:schemeClr val="accent1">
                    <a:lumMod val="50000"/>
                  </a:schemeClr>
                </a:solidFill>
              </a:rPr>
              <a:t>kontrakty</a:t>
            </a:r>
            <a:r>
              <a:rPr sz="1350" dirty="0">
                <a:solidFill>
                  <a:schemeClr val="accent1">
                    <a:lumMod val="50000"/>
                  </a:schemeClr>
                </a:solidFill>
              </a:rPr>
              <a:t> API)</a:t>
            </a: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sz="1350" dirty="0">
                <a:solidFill>
                  <a:schemeClr val="accent1">
                    <a:lumMod val="50000"/>
                  </a:schemeClr>
                </a:solidFill>
              </a:rPr>
            </a:br>
            <a:endParaRPr sz="135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650C7FA-F9BE-32E2-B117-579FF953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16D5924-49D2-A49C-0609-3B53DDBEAE40}"/>
              </a:ext>
            </a:extLst>
          </p:cNvPr>
          <p:cNvSpPr txBox="1"/>
          <p:nvPr/>
        </p:nvSpPr>
        <p:spPr>
          <a:xfrm>
            <a:off x="457200" y="1029141"/>
            <a:ext cx="88516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l-PL" sz="1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l-PL" sz="1800" dirty="0">
                <a:solidFill>
                  <a:schemeClr val="accent1">
                    <a:lumMod val="50000"/>
                  </a:schemeClr>
                </a:solidFill>
              </a:rPr>
              <a:t>Dlaczego to działa:</a:t>
            </a:r>
            <a:br>
              <a:rPr lang="pl-PL" sz="1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l-PL" sz="1800" dirty="0">
                <a:solidFill>
                  <a:schemeClr val="accent1">
                    <a:lumMod val="50000"/>
                  </a:schemeClr>
                </a:solidFill>
              </a:rPr>
              <a:t>• JVM = stabilność, logowanie, integracje korporacyjne</a:t>
            </a:r>
            <a:br>
              <a:rPr lang="pl-PL" sz="1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l-PL" sz="1800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lang="pl-PL" sz="1800" dirty="0" err="1">
                <a:solidFill>
                  <a:schemeClr val="accent1">
                    <a:lumMod val="50000"/>
                  </a:schemeClr>
                </a:solidFill>
              </a:rPr>
              <a:t>Python</a:t>
            </a:r>
            <a:r>
              <a:rPr lang="pl-PL" sz="1800" dirty="0">
                <a:solidFill>
                  <a:schemeClr val="accent1">
                    <a:lumMod val="50000"/>
                  </a:schemeClr>
                </a:solidFill>
              </a:rPr>
              <a:t> = modele, eksperymenty</a:t>
            </a:r>
            <a:br>
              <a:rPr lang="pl-PL" sz="1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l-PL" sz="1800" dirty="0">
                <a:solidFill>
                  <a:schemeClr val="accent1">
                    <a:lumMod val="50000"/>
                  </a:schemeClr>
                </a:solidFill>
              </a:rPr>
              <a:t>• </a:t>
            </a:r>
            <a:r>
              <a:rPr lang="pl-PL" sz="1800" dirty="0" err="1">
                <a:solidFill>
                  <a:schemeClr val="accent1">
                    <a:lumMod val="50000"/>
                  </a:schemeClr>
                </a:solidFill>
              </a:rPr>
              <a:t>Groovy</a:t>
            </a:r>
            <a:r>
              <a:rPr lang="pl-PL" sz="1800" dirty="0">
                <a:solidFill>
                  <a:schemeClr val="accent1">
                    <a:lumMod val="50000"/>
                  </a:schemeClr>
                </a:solidFill>
              </a:rPr>
              <a:t> = warstwa orkiestracji – łączy, kontroluje, raportuje</a:t>
            </a:r>
            <a:br>
              <a:rPr lang="pl-PL" sz="1800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pl-PL" sz="1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l-PL" sz="1800" dirty="0" err="1">
                <a:solidFill>
                  <a:schemeClr val="accent1">
                    <a:lumMod val="50000"/>
                  </a:schemeClr>
                </a:solidFill>
              </a:rPr>
              <a:t>Groovy</a:t>
            </a:r>
            <a:r>
              <a:rPr lang="pl-PL" sz="1800" dirty="0">
                <a:solidFill>
                  <a:schemeClr val="accent1">
                    <a:lumMod val="50000"/>
                  </a:schemeClr>
                </a:solidFill>
              </a:rPr>
              <a:t> to język infrastrukturalnej inteligencji – nie buduje modeli, lecz prowadzi ich taniec w środowisku produkcyjnym.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45440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6EF83D-BACF-F6EF-24E1-E3C72C98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3B027D41-99B3-0BEA-27AE-5F12E68B6716}"/>
                  </a:ext>
                </a:extLst>
              </p14:cNvPr>
              <p14:cNvContentPartPr/>
              <p14:nvPr/>
            </p14:nvContentPartPr>
            <p14:xfrm>
              <a:off x="1486080" y="1047600"/>
              <a:ext cx="6267600" cy="225324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3B027D41-99B3-0BEA-27AE-5F12E68B67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720" y="1038240"/>
                <a:ext cx="6286320" cy="22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712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6037D3-B3F4-4D5A-B3D1-FE25459B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E5FC828-C988-420E-A811-62231AC23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07.01.2026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11600EC-F2C2-4A55-9F71-55E11322E1DC}"/>
              </a:ext>
            </a:extLst>
          </p:cNvPr>
          <p:cNvSpPr txBox="1"/>
          <p:nvPr/>
        </p:nvSpPr>
        <p:spPr>
          <a:xfrm>
            <a:off x="799052" y="1915451"/>
            <a:ext cx="72166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Programowanie obiektowe </a:t>
            </a:r>
            <a:r>
              <a:rPr lang="pl-PL" dirty="0"/>
              <a:t>– paradygmat programowania, w którym programy definiuje się za pomocą obiektów – elementów łączących stan i zachowanie. </a:t>
            </a:r>
          </a:p>
          <a:p>
            <a:endParaRPr lang="pl-PL" dirty="0"/>
          </a:p>
          <a:p>
            <a:r>
              <a:rPr lang="pl-PL" dirty="0"/>
              <a:t>Obiektowy program komputerowy wyrażony jest jako zbiór takich obiektów, komunikujących się pomiędzy sobą w celu wykonywania zadań.</a:t>
            </a:r>
          </a:p>
        </p:txBody>
      </p:sp>
    </p:spTree>
    <p:extLst>
      <p:ext uri="{BB962C8B-B14F-4D97-AF65-F5344CB8AC3E}">
        <p14:creationId xmlns:p14="http://schemas.microsoft.com/office/powerpoint/2010/main" val="3426260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800101" y="1210473"/>
            <a:ext cx="8343899" cy="7750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pl-PL" sz="3200" dirty="0"/>
              <a:t>Paradygmaty programowania obiektowego</a:t>
            </a:r>
          </a:p>
        </p:txBody>
      </p:sp>
      <p:pic>
        <p:nvPicPr>
          <p:cNvPr id="5" name="Obraz 4" descr="onUKJ3i.jpg?fit=1200%2C12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1" y="2017765"/>
            <a:ext cx="3031173" cy="22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9" y="1072004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265041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5C18AF-A22B-F5EE-47DF-49783B68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9" y="747660"/>
            <a:ext cx="3884468" cy="1043769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l-PL" sz="3300" dirty="0">
                <a:solidFill>
                  <a:schemeClr val="tx2"/>
                </a:solidFill>
              </a:rPr>
              <a:t>dr Marcin Albiniak</a:t>
            </a:r>
            <a:endParaRPr lang="en-US" sz="3300" dirty="0">
              <a:solidFill>
                <a:schemeClr val="tx2"/>
              </a:solidFill>
            </a:endParaRPr>
          </a:p>
        </p:txBody>
      </p:sp>
      <p:pic>
        <p:nvPicPr>
          <p:cNvPr id="6" name="Symbol zastępczy obrazu 5" descr="Obraz zawierający Ludzka twarz, osoba, Ludzka broda, Czoło&#10;&#10;Opis wygenerowany automatycznie">
            <a:extLst>
              <a:ext uri="{FF2B5EF4-FFF2-40B4-BE49-F238E27FC236}">
                <a16:creationId xmlns:a16="http://schemas.microsoft.com/office/drawing/2014/main" id="{DF914150-180F-9D96-0650-9F7D6AEAE7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r="-1" b="10784"/>
          <a:stretch/>
        </p:blipFill>
        <p:spPr>
          <a:xfrm>
            <a:off x="3840088" y="346261"/>
            <a:ext cx="4939162" cy="4450979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ED47274-8306-7A08-4CB5-3F69856A7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16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1589479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8" y="1072003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0BE6CD5-1AB1-46FF-B4E8-8BBBBA12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87BDE32-D1B9-4BB6-8E4E-14F5A62C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3" y="1354282"/>
            <a:ext cx="48958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0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E6F0BB-7EDA-4F7C-871E-AFE770D3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 </a:t>
            </a:r>
            <a:r>
              <a:rPr lang="pl-PL" dirty="0" err="1"/>
              <a:t>json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73D60EC-73AC-4696-8A5B-17C16C7D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600365F-15A8-4563-91A0-6059A42144EE}"/>
              </a:ext>
            </a:extLst>
          </p:cNvPr>
          <p:cNvSpPr txBox="1"/>
          <p:nvPr/>
        </p:nvSpPr>
        <p:spPr>
          <a:xfrm>
            <a:off x="5072719" y="1795664"/>
            <a:ext cx="368538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350" dirty="0">
                <a:solidFill>
                  <a:srgbClr val="000000"/>
                </a:solidFill>
              </a:rPr>
            </a:br>
            <a:br>
              <a:rPr lang="en-US" sz="1350" dirty="0">
                <a:solidFill>
                  <a:srgbClr val="000000"/>
                </a:solidFill>
              </a:rPr>
            </a:br>
            <a:r>
              <a:rPr lang="pl-PL" sz="1350" dirty="0">
                <a:solidFill>
                  <a:srgbClr val="008000"/>
                </a:solidFill>
              </a:rPr>
              <a:t>//</a:t>
            </a:r>
            <a:r>
              <a:rPr lang="en-US" sz="1350" dirty="0">
                <a:solidFill>
                  <a:srgbClr val="008000"/>
                </a:solidFill>
              </a:rPr>
              <a:t> JSON:</a:t>
            </a:r>
            <a:br>
              <a:rPr lang="en-US" sz="1350" dirty="0">
                <a:solidFill>
                  <a:srgbClr val="008000"/>
                </a:solidFill>
              </a:rPr>
            </a:br>
            <a:r>
              <a:rPr lang="en-US" sz="1350" dirty="0">
                <a:solidFill>
                  <a:srgbClr val="000000"/>
                </a:solidFill>
              </a:rPr>
              <a:t>x =  </a:t>
            </a:r>
            <a:r>
              <a:rPr lang="en-US" sz="1350" dirty="0">
                <a:solidFill>
                  <a:srgbClr val="A52A2A"/>
                </a:solidFill>
              </a:rPr>
              <a:t>'{ "</a:t>
            </a:r>
            <a:r>
              <a:rPr lang="en-US" sz="1350" dirty="0" err="1">
                <a:solidFill>
                  <a:srgbClr val="A52A2A"/>
                </a:solidFill>
              </a:rPr>
              <a:t>name":"John</a:t>
            </a:r>
            <a:r>
              <a:rPr lang="en-US" sz="1350" dirty="0">
                <a:solidFill>
                  <a:srgbClr val="A52A2A"/>
                </a:solidFill>
              </a:rPr>
              <a:t>", "age":30, "</a:t>
            </a:r>
            <a:r>
              <a:rPr lang="en-US" sz="1350" dirty="0" err="1">
                <a:solidFill>
                  <a:srgbClr val="A52A2A"/>
                </a:solidFill>
              </a:rPr>
              <a:t>city":"New</a:t>
            </a:r>
            <a:r>
              <a:rPr lang="en-US" sz="1350" dirty="0">
                <a:solidFill>
                  <a:srgbClr val="A52A2A"/>
                </a:solidFill>
              </a:rPr>
              <a:t> York"}'</a:t>
            </a:r>
            <a:br>
              <a:rPr lang="en-US" sz="1350" dirty="0">
                <a:solidFill>
                  <a:srgbClr val="000000"/>
                </a:solidFill>
              </a:rPr>
            </a:br>
            <a:endParaRPr lang="pl-PL" sz="135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F0483BA-39C5-490E-90CA-88ACF47FC51F}"/>
              </a:ext>
            </a:extLst>
          </p:cNvPr>
          <p:cNvSpPr txBox="1"/>
          <p:nvPr/>
        </p:nvSpPr>
        <p:spPr>
          <a:xfrm>
            <a:off x="431921" y="1292203"/>
            <a:ext cx="45448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/>
              <a:t>JavaScript Object </a:t>
            </a:r>
            <a:r>
              <a:rPr lang="pl-PL" sz="1350" dirty="0" err="1"/>
              <a:t>Notation</a:t>
            </a:r>
            <a:r>
              <a:rPr lang="pl-PL" sz="1350" dirty="0"/>
              <a:t>, JSON– lekki format wymiany danych komputerowych. JSON jest formatem tekstowym, bazującym na podzbiorze języka JavaScript. Typ MIME dla formatu JSON to </a:t>
            </a:r>
            <a:r>
              <a:rPr lang="pl-PL" sz="1350" dirty="0" err="1"/>
              <a:t>application</a:t>
            </a:r>
            <a:r>
              <a:rPr lang="pl-PL" sz="1350" dirty="0"/>
              <a:t>/</a:t>
            </a:r>
            <a:r>
              <a:rPr lang="pl-PL" sz="1350" dirty="0" err="1"/>
              <a:t>json</a:t>
            </a:r>
            <a:r>
              <a:rPr lang="pl-PL" sz="1350" dirty="0"/>
              <a:t>. Format został opisany w dokumencie RFC 4627.</a:t>
            </a:r>
          </a:p>
          <a:p>
            <a:endParaRPr lang="pl-PL" sz="1350" dirty="0"/>
          </a:p>
          <a:p>
            <a:r>
              <a:rPr lang="pl-PL" sz="1350" dirty="0"/>
              <a:t>Pomimo nazwy, JSON jest formatem niezależnym od konkretnego języka. Wiele języków programowania obsługuje ten format danych przez dodatkowe pakiety bądź biblioteki. Wśród nich są </a:t>
            </a:r>
            <a:r>
              <a:rPr lang="pl-PL" sz="1350" dirty="0" err="1"/>
              <a:t>ActionScript</a:t>
            </a:r>
            <a:r>
              <a:rPr lang="pl-PL" sz="1350" dirty="0"/>
              <a:t>, C, C++, C#, </a:t>
            </a:r>
            <a:r>
              <a:rPr lang="pl-PL" sz="1350" dirty="0" err="1"/>
              <a:t>ColdFusion</a:t>
            </a:r>
            <a:r>
              <a:rPr lang="pl-PL" sz="1350" dirty="0"/>
              <a:t>, E, Java, JavaScript, ML, </a:t>
            </a:r>
            <a:r>
              <a:rPr lang="pl-PL" sz="1350" dirty="0" err="1"/>
              <a:t>Objective</a:t>
            </a:r>
            <a:r>
              <a:rPr lang="pl-PL" sz="1350" dirty="0"/>
              <a:t> CAML, Perl, PHP, </a:t>
            </a:r>
            <a:r>
              <a:rPr lang="pl-PL" sz="1350" dirty="0" err="1"/>
              <a:t>Python</a:t>
            </a:r>
            <a:r>
              <a:rPr lang="pl-PL" sz="1350" dirty="0"/>
              <a:t>, R, REBOL oraz </a:t>
            </a:r>
            <a:r>
              <a:rPr lang="pl-PL" sz="1350" dirty="0" err="1"/>
              <a:t>Ruby</a:t>
            </a:r>
            <a:r>
              <a:rPr lang="pl-PL" sz="135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6633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085851" y="831243"/>
            <a:ext cx="5982566" cy="312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750"/>
              </a:spcAft>
            </a:pPr>
            <a:r>
              <a:rPr lang="pl-PL" sz="2400" cap="all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Język XML</a:t>
            </a:r>
          </a:p>
          <a:p>
            <a:pPr>
              <a:lnSpc>
                <a:spcPct val="200000"/>
              </a:lnSpc>
              <a:spcAft>
                <a:spcPts val="750"/>
              </a:spcAft>
            </a:pP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Language- – rozszerzalny język znaczników został zdefiniowany przez grupę roboczą XML-a w organizacji World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Consortium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(W3C).</a:t>
            </a:r>
          </a:p>
          <a:p>
            <a:pPr>
              <a:lnSpc>
                <a:spcPct val="200000"/>
              </a:lnSpc>
              <a:spcAft>
                <a:spcPts val="750"/>
              </a:spcAf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Język XML podobnie jak HTML został stworzony do przesyłania informacji w Internecie.</a:t>
            </a:r>
          </a:p>
          <a:p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 co stworzono nowy dodatkowy język, skoro istniał HTML?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2475353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732559" y="948188"/>
            <a:ext cx="7715250" cy="322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Powody stworzenia języka </a:t>
            </a:r>
            <a:r>
              <a:rPr lang="pl-PL" b="1" kern="0" cap="all" dirty="0" err="1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500" b="1" kern="0" cap="all" dirty="0">
                <a:solidFill>
                  <a:srgbClr val="BFBFBF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[złe cechy języka HTML]</a:t>
            </a:r>
            <a:endParaRPr lang="pl-PL" b="1" kern="0" cap="all" dirty="0">
              <a:solidFill>
                <a:srgbClr val="7A7A7A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 nie zawierający typowych składników (nagłówków, akapitów, list tabel itp.). [Trochę zmieniło się to w HYML5]. HTML-owi brakuje na przykład elementów potrzebnych do oznaczenia notacji muzycznej lub równań matematycznych.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 danych np. katalog książek. Strony HTML możesz używać do przechowywania i wyświetlania informacji ze statycznej bazy danych (na przykład z listy z opisami książek). Jeśli jednak chciałbyś posortować, przefiltrować, odnaleźć lub opracować informacje inaczej, to każda informacja musiałaby zostać oznaczona.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Dokument, który chcesz uporządkować w hierarchiczną strukturę danych drzewa – powiedzmy, że piszemy książkę – chcemy pooznaczać jej strukturę: rozdziały, podrozdziały. HTML nie daje takich możliwości – nie wprowadza fizycznej struktury.</a:t>
            </a:r>
          </a:p>
        </p:txBody>
      </p:sp>
    </p:spTree>
    <p:extLst>
      <p:ext uri="{BB962C8B-B14F-4D97-AF65-F5344CB8AC3E}">
        <p14:creationId xmlns:p14="http://schemas.microsoft.com/office/powerpoint/2010/main" val="357835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/>
          <p:cNvSpPr txBox="1"/>
          <p:nvPr/>
        </p:nvSpPr>
        <p:spPr>
          <a:xfrm>
            <a:off x="646835" y="452005"/>
            <a:ext cx="339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Budowa dokumentu XML</a:t>
            </a:r>
          </a:p>
        </p:txBody>
      </p:sp>
      <p:pic>
        <p:nvPicPr>
          <p:cNvPr id="27" name="Obraz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8" y="970252"/>
            <a:ext cx="3416141" cy="3105583"/>
          </a:xfrm>
          <a:prstGeom prst="rect">
            <a:avLst/>
          </a:prstGeom>
        </p:spPr>
      </p:pic>
      <p:sp>
        <p:nvSpPr>
          <p:cNvPr id="28" name="pole tekstowe 27"/>
          <p:cNvSpPr txBox="1"/>
          <p:nvPr/>
        </p:nvSpPr>
        <p:spPr>
          <a:xfrm>
            <a:off x="4473288" y="970250"/>
            <a:ext cx="433300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pl-PL" sz="1350" dirty="0"/>
              <a:t>Deklaracje -  to znajdujące się w pliku danych informacje identyfikujące sam plik i inne powiązane z nim pliki.</a:t>
            </a:r>
          </a:p>
          <a:p>
            <a:pPr marL="257168" indent="-257168">
              <a:buAutoNum type="arabicPeriod"/>
            </a:pPr>
            <a:r>
              <a:rPr lang="pl-PL" sz="1350" dirty="0"/>
              <a:t>Element główny - </a:t>
            </a:r>
            <a:r>
              <a:rPr lang="pl-PL" sz="1350" dirty="0" err="1"/>
              <a:t>tag</a:t>
            </a:r>
            <a:r>
              <a:rPr lang="pl-PL" sz="1350" dirty="0"/>
              <a:t> zawierający wszystkie inne </a:t>
            </a:r>
            <a:r>
              <a:rPr lang="pl-PL" sz="1350" dirty="0" err="1"/>
              <a:t>tagi</a:t>
            </a:r>
            <a:r>
              <a:rPr lang="pl-PL" sz="1350" dirty="0"/>
              <a:t> </a:t>
            </a:r>
            <a:br>
              <a:rPr lang="pl-PL" sz="1350" dirty="0"/>
            </a:br>
            <a:r>
              <a:rPr lang="pl-PL" sz="1350" dirty="0"/>
              <a:t>i dane w każdym pojedynczym rekordzie.</a:t>
            </a:r>
          </a:p>
          <a:p>
            <a:pPr marL="257168" indent="-257168">
              <a:buAutoNum type="arabicPeriod"/>
            </a:pPr>
            <a:r>
              <a:rPr lang="pl-PL" sz="1350" dirty="0"/>
              <a:t>Atrybut - zawierają informacje o </a:t>
            </a:r>
            <a:r>
              <a:rPr lang="pl-PL" sz="1350" dirty="0" err="1"/>
              <a:t>tagach</a:t>
            </a:r>
            <a:r>
              <a:rPr lang="pl-PL" sz="1350" dirty="0"/>
              <a:t> i znajdujących się w nich danych. Typy informacji w atrybutach są zdefiniowane przez system XML dla każdego rodzaju </a:t>
            </a:r>
            <a:r>
              <a:rPr lang="pl-PL" sz="1350" dirty="0" err="1"/>
              <a:t>tagu</a:t>
            </a:r>
            <a:r>
              <a:rPr lang="pl-PL" sz="1350" dirty="0"/>
              <a:t>.</a:t>
            </a:r>
          </a:p>
          <a:p>
            <a:pPr marL="257168" indent="-257168">
              <a:buAutoNum type="arabicPeriod"/>
            </a:pPr>
            <a:r>
              <a:rPr lang="pl-PL" sz="1350" dirty="0" err="1"/>
              <a:t>Tagi</a:t>
            </a:r>
            <a:r>
              <a:rPr lang="pl-PL" sz="1350" dirty="0"/>
              <a:t> i dane – podstawowy składni pliku XML</a:t>
            </a:r>
          </a:p>
        </p:txBody>
      </p:sp>
    </p:spTree>
    <p:extLst>
      <p:ext uri="{BB962C8B-B14F-4D97-AF65-F5344CB8AC3E}">
        <p14:creationId xmlns:p14="http://schemas.microsoft.com/office/powerpoint/2010/main" val="6839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26128" y="1456851"/>
            <a:ext cx="79178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latin typeface="TT5C1o00"/>
              </a:rPr>
              <a:t>Podstawowymi składnikami dokumentu XML są: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elementy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atrybuty</a:t>
            </a:r>
            <a:r>
              <a:rPr lang="pl-PL" sz="1350" dirty="0">
                <a:latin typeface="TT5C1o00"/>
              </a:rPr>
              <a:t>, które są umieszczane w elementach, jako dodatkowe informacje.</a:t>
            </a:r>
          </a:p>
          <a:p>
            <a:r>
              <a:rPr lang="pl-PL" sz="1350" dirty="0">
                <a:latin typeface="TT5C1o00"/>
              </a:rPr>
              <a:t>Elementy mogą być przy tym: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nie puste </a:t>
            </a:r>
            <a:r>
              <a:rPr lang="pl-PL" sz="1350" dirty="0">
                <a:latin typeface="TT5C1o00"/>
              </a:rPr>
              <a:t>— posiadające treść,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puste </a:t>
            </a:r>
            <a:r>
              <a:rPr lang="pl-PL" sz="1350" dirty="0">
                <a:latin typeface="TT5C1o00"/>
              </a:rPr>
              <a:t>— bez treści.</a:t>
            </a:r>
          </a:p>
          <a:p>
            <a:r>
              <a:rPr lang="pl-PL" sz="1350" dirty="0">
                <a:latin typeface="TT5C1o00"/>
              </a:rPr>
              <a:t>Oprócz tego w dokumencie XML mona umieszczać: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deklaracje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instrukcje przetwarzania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jednostki</a:t>
            </a:r>
            <a:r>
              <a:rPr lang="pl-PL" sz="1350" dirty="0">
                <a:latin typeface="TT5C1o00"/>
              </a:rPr>
              <a:t>.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4111939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654" t="37005" r="29872" b="16659"/>
          <a:stretch/>
        </p:blipFill>
        <p:spPr>
          <a:xfrm>
            <a:off x="2382116" y="990007"/>
            <a:ext cx="4379768" cy="35795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23756" y="444211"/>
            <a:ext cx="2930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Dokument XML</a:t>
            </a:r>
          </a:p>
        </p:txBody>
      </p:sp>
    </p:spTree>
    <p:extLst>
      <p:ext uri="{BB962C8B-B14F-4D97-AF65-F5344CB8AC3E}">
        <p14:creationId xmlns:p14="http://schemas.microsoft.com/office/powerpoint/2010/main" val="128026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abstrakcyjny obraz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ANIMA</a:t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Analogical Neural Interface for Meaning Assembly</a:t>
            </a:r>
            <a:endParaRPr lang="pl-PL" noProof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316" y="3495054"/>
            <a:ext cx="7111746" cy="389096"/>
          </a:xfrm>
        </p:spPr>
        <p:txBody>
          <a:bodyPr rtlCol="0"/>
          <a:lstStyle/>
          <a:p>
            <a:r>
              <a:rPr lang="pl-PL" dirty="0"/>
              <a:t>Przełomowe AI oparte na intencji • PCJ • inspiracja </a:t>
            </a:r>
            <a:r>
              <a:rPr lang="pl-PL" dirty="0" err="1"/>
              <a:t>Penrose’em</a:t>
            </a:r>
            <a:endParaRPr lang="pl-PL" noProof="1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BB7E87F-F27A-BFED-6087-EBCE68C6A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1709" t="46392" r="29791" b="16745"/>
          <a:stretch/>
        </p:blipFill>
        <p:spPr>
          <a:xfrm>
            <a:off x="1795899" y="935634"/>
            <a:ext cx="5318282" cy="36974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Składowe elementu</a:t>
            </a:r>
          </a:p>
        </p:txBody>
      </p:sp>
    </p:spTree>
    <p:extLst>
      <p:ext uri="{BB962C8B-B14F-4D97-AF65-F5344CB8AC3E}">
        <p14:creationId xmlns:p14="http://schemas.microsoft.com/office/powerpoint/2010/main" val="248034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698" t="33636" r="25395" b="27610"/>
          <a:stretch/>
        </p:blipFill>
        <p:spPr>
          <a:xfrm>
            <a:off x="1434079" y="805453"/>
            <a:ext cx="6275842" cy="354209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Atrybut w elemencie</a:t>
            </a:r>
          </a:p>
        </p:txBody>
      </p:sp>
    </p:spTree>
    <p:extLst>
      <p:ext uri="{BB962C8B-B14F-4D97-AF65-F5344CB8AC3E}">
        <p14:creationId xmlns:p14="http://schemas.microsoft.com/office/powerpoint/2010/main" val="335830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558" t="33061" r="26233" b="22678"/>
          <a:stretch/>
        </p:blipFill>
        <p:spPr>
          <a:xfrm>
            <a:off x="1605872" y="585867"/>
            <a:ext cx="6108405" cy="401342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40503" y="389659"/>
            <a:ext cx="3686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Element pusty</a:t>
            </a:r>
          </a:p>
        </p:txBody>
      </p:sp>
    </p:spTree>
    <p:extLst>
      <p:ext uri="{BB962C8B-B14F-4D97-AF65-F5344CB8AC3E}">
        <p14:creationId xmlns:p14="http://schemas.microsoft.com/office/powerpoint/2010/main" val="144391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2047" t="32235" r="41930" b="34778"/>
          <a:stretch/>
        </p:blipFill>
        <p:spPr>
          <a:xfrm>
            <a:off x="672932" y="1347859"/>
            <a:ext cx="4026771" cy="274356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/>
          <a:srcRect l="41535" t="42147" r="29930" b="28518"/>
          <a:stretch/>
        </p:blipFill>
        <p:spPr>
          <a:xfrm>
            <a:off x="4572988" y="1519852"/>
            <a:ext cx="4342595" cy="239957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9319" y="296140"/>
            <a:ext cx="476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Hierarchia elementów w dokumencie XML</a:t>
            </a:r>
          </a:p>
        </p:txBody>
      </p:sp>
    </p:spTree>
    <p:extLst>
      <p:ext uri="{BB962C8B-B14F-4D97-AF65-F5344CB8AC3E}">
        <p14:creationId xmlns:p14="http://schemas.microsoft.com/office/powerpoint/2010/main" val="385263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2302" t="29946" r="31186" b="23196"/>
          <a:stretch/>
        </p:blipFill>
        <p:spPr>
          <a:xfrm>
            <a:off x="523775" y="458168"/>
            <a:ext cx="3030279" cy="287876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216112" y="374074"/>
            <a:ext cx="4769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Przetwarzanie dokumentów XML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3953741" y="2575184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latin typeface="TT5C1o00"/>
              </a:rPr>
              <a:t>Dokumenty XML mogą być czytane przez użytkowników w zwykłych edytorach tekstowych,</a:t>
            </a:r>
          </a:p>
          <a:p>
            <a:r>
              <a:rPr lang="pl-PL" sz="1350" dirty="0">
                <a:latin typeface="TT5C1o00"/>
              </a:rPr>
              <a:t>jednak najczęściej są one przetwarzane przez programy, zwane </a:t>
            </a:r>
            <a:r>
              <a:rPr lang="pl-PL" sz="1350" dirty="0" err="1">
                <a:latin typeface="TT5C8o00"/>
              </a:rPr>
              <a:t>parserami</a:t>
            </a:r>
            <a:r>
              <a:rPr lang="pl-PL" sz="1350" dirty="0">
                <a:latin typeface="TT5C1o00"/>
              </a:rPr>
              <a:t>.</a:t>
            </a:r>
          </a:p>
          <a:p>
            <a:r>
              <a:rPr lang="pl-PL" sz="1350" dirty="0">
                <a:latin typeface="TT5C1o00"/>
              </a:rPr>
              <a:t>Programy te powinny w pierwszej kolejności sprawdzić poprawność składniowa dokumentu,</a:t>
            </a:r>
          </a:p>
          <a:p>
            <a:r>
              <a:rPr lang="pl-PL" sz="1350" dirty="0">
                <a:latin typeface="TT5C1o00"/>
              </a:rPr>
              <a:t>tzn. stwierdzić czy jest on dobrze uformowany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49601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E0D001-5E9D-14C3-127C-44275DCC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16C512C3-6047-230D-A502-D5FAA86B4517}"/>
                  </a:ext>
                </a:extLst>
              </p14:cNvPr>
              <p14:cNvContentPartPr/>
              <p14:nvPr/>
            </p14:nvContentPartPr>
            <p14:xfrm>
              <a:off x="966960" y="1290600"/>
              <a:ext cx="6877080" cy="304380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16C512C3-6047-230D-A502-D5FAA86B45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600" y="1281240"/>
                <a:ext cx="6895800" cy="30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445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Centrum Szkoleniowe</a:t>
            </a:r>
          </a:p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23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mail.szkolenia@comarch.pl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</a:t>
            </a:r>
            <a:endParaRPr lang="pl-PL" noProof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Obraz — symbol zastępczy 5" descr="osoba przyglądająca się planom na ścianie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4062413" cy="5143500"/>
          </a:xfrm>
        </p:spPr>
      </p:pic>
      <p:sp>
        <p:nvSpPr>
          <p:cNvPr id="14" name="Zawartość — symbol zastępczy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985" y="1803352"/>
            <a:ext cx="4550928" cy="3321719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Obecne AI to ogromne modele i masywne dane</a:t>
            </a:r>
          </a:p>
          <a:p>
            <a:pPr rtl="0"/>
            <a:endParaRPr lang="pl-PL" noProof="1"/>
          </a:p>
          <a:p>
            <a:pPr rtl="0"/>
            <a:r>
              <a:rPr lang="pl-PL" noProof="1"/>
              <a:t>Ale: czy to rozumie, czy tylko kalkuluje?</a:t>
            </a:r>
          </a:p>
          <a:p>
            <a:pPr rtl="0"/>
            <a:endParaRPr lang="pl-PL" noProof="1"/>
          </a:p>
          <a:p>
            <a:pPr rtl="0"/>
            <a:r>
              <a:rPr lang="pl-PL" noProof="1"/>
              <a:t>Brak głębokiego rezonansu z intencją i znaczeniem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5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D6DBB-3415-DE69-BD02-6E24DD4B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— symbol zastępczy 4">
            <a:extLst>
              <a:ext uri="{FF2B5EF4-FFF2-40B4-BE49-F238E27FC236}">
                <a16:creationId xmlns:a16="http://schemas.microsoft.com/office/drawing/2014/main" id="{D8A2E23C-6DC5-8D3B-651F-866FF94D74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260" r="6851"/>
          <a:stretch>
            <a:fillRect/>
          </a:stretch>
        </p:blipFill>
        <p:spPr>
          <a:xfrm>
            <a:off x="15" y="7"/>
            <a:ext cx="4571985" cy="5143493"/>
          </a:xfrm>
          <a:noFill/>
        </p:spPr>
      </p:pic>
      <p:sp>
        <p:nvSpPr>
          <p:cNvPr id="8" name="Tytuł 7">
            <a:extLst>
              <a:ext uri="{FF2B5EF4-FFF2-40B4-BE49-F238E27FC236}">
                <a16:creationId xmlns:a16="http://schemas.microsoft.com/office/drawing/2014/main" id="{CB1FB2C8-4DB9-9E86-69D6-7DB6838D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89" y="482196"/>
            <a:ext cx="4231766" cy="1076960"/>
          </a:xfrm>
        </p:spPr>
        <p:txBody>
          <a:bodyPr rtlCol="0" anchor="t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pl-PL" sz="2850" dirty="0"/>
              <a:t>Rozwiązanie: </a:t>
            </a:r>
            <a:r>
              <a:rPr lang="pl-PL" sz="2850" dirty="0" err="1"/>
              <a:t>Synapse</a:t>
            </a:r>
            <a:r>
              <a:rPr lang="pl-PL" sz="2850" dirty="0"/>
              <a:t> X</a:t>
            </a:r>
            <a:endParaRPr lang="pl-PL" sz="2850" noProof="1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F15040C-5DC7-43E0-31DD-50C74905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1952" y="4851228"/>
            <a:ext cx="332961" cy="273844"/>
          </a:xfrm>
        </p:spPr>
        <p:txBody>
          <a:bodyPr rtlCol="0" anchor="ctr">
            <a:normAutofit/>
          </a:bodyPr>
          <a:lstStyle/>
          <a:p>
            <a:pPr>
              <a:spcAft>
                <a:spcPts val="450"/>
              </a:spcAft>
            </a:pPr>
            <a:fld id="{8C2E478F-E849-4A8C-AF1F-CBCC78A7CBFA}" type="slidenum">
              <a:rPr lang="pl-PL" noProof="1" smtClean="0"/>
              <a:pPr>
                <a:spcAft>
                  <a:spcPts val="450"/>
                </a:spcAft>
              </a:pPr>
              <a:t>6</a:t>
            </a:fld>
            <a:endParaRPr lang="pl-PL" noProof="1"/>
          </a:p>
        </p:txBody>
      </p:sp>
      <p:sp>
        <p:nvSpPr>
          <p:cNvPr id="9" name="Zawartość — symbol zastępczy 8">
            <a:extLst>
              <a:ext uri="{FF2B5EF4-FFF2-40B4-BE49-F238E27FC236}">
                <a16:creationId xmlns:a16="http://schemas.microsoft.com/office/drawing/2014/main" id="{FE51E09A-CED1-0562-956F-F58A7C32A4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01614" y="1821386"/>
            <a:ext cx="3086100" cy="2849166"/>
          </a:xfrm>
        </p:spPr>
        <p:txBody>
          <a:bodyPr rtlCol="0">
            <a:normAutofit/>
          </a:bodyPr>
          <a:lstStyle/>
          <a:p>
            <a:r>
              <a:rPr lang="pl-PL" dirty="0"/>
              <a:t>AI, która odczytuje intencję</a:t>
            </a:r>
          </a:p>
          <a:p>
            <a:endParaRPr lang="pl-PL" dirty="0"/>
          </a:p>
          <a:p>
            <a:r>
              <a:rPr lang="pl-PL" dirty="0"/>
              <a:t>Tworzy dynamiczne pola znaczeń i rezonansu</a:t>
            </a:r>
          </a:p>
          <a:p>
            <a:endParaRPr lang="pl-PL" dirty="0"/>
          </a:p>
          <a:p>
            <a:r>
              <a:rPr lang="pl-PL" dirty="0"/>
              <a:t>Dzięki temu wychodzi poza prymitywne przetwarzanie</a:t>
            </a:r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156952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Instalacja kompilatora i środowiska developerskie </a:t>
            </a:r>
            <a:r>
              <a:rPr lang="pl-PL" dirty="0" err="1"/>
              <a:t>Groovy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Podstawy składni języka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Integracja </a:t>
            </a:r>
            <a:r>
              <a:rPr lang="pl-PL" dirty="0" err="1"/>
              <a:t>jęzka</a:t>
            </a:r>
            <a:r>
              <a:rPr lang="pl-PL" dirty="0"/>
              <a:t> Java z </a:t>
            </a:r>
            <a:r>
              <a:rPr lang="pl-PL" dirty="0" err="1"/>
              <a:t>Groovy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Programowanie w konsoli i w środowisku graficznym </a:t>
            </a:r>
            <a:r>
              <a:rPr lang="pl-PL" dirty="0" err="1"/>
              <a:t>IntelliJ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Programowanie zorientowane obiektowo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Obsługa plików tekstowych – operacje na plikach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Język XML. </a:t>
            </a:r>
            <a:r>
              <a:rPr lang="pl-PL" dirty="0" err="1"/>
              <a:t>Parsowanie</a:t>
            </a:r>
            <a:r>
              <a:rPr lang="pl-PL" dirty="0"/>
              <a:t> plików XML, zapis do formatu XML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/>
              <a:t>Elementy </a:t>
            </a:r>
            <a:r>
              <a:rPr lang="pl-PL" dirty="0" err="1"/>
              <a:t>metaprogramowania</a:t>
            </a:r>
            <a:endParaRPr lang="en-US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23CAF4-B57D-4E76-B7C3-5491CA5E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3A161E9-E04F-4E04-AAA8-DD0C94A09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2A849D6-A957-444B-B470-9E18BAAC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 err="1"/>
              <a:t>Mikroserwisy</a:t>
            </a:r>
            <a:r>
              <a:rPr lang="pl-PL" dirty="0"/>
              <a:t>.. Programowanie webowe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82A6B7A-7737-4A81-8B94-781905BDC8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 err="1"/>
              <a:t>Zastossowania</a:t>
            </a:r>
            <a:r>
              <a:rPr lang="pl-PL" dirty="0"/>
              <a:t> </a:t>
            </a:r>
            <a:r>
              <a:rPr lang="pl-PL" dirty="0" err="1"/>
              <a:t>Groovy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A2306F7D-D79D-45B8-A9CF-6923F2EFF92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Podsumowanie. Co dalej?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D5022885-696A-423C-93C3-CD3A5862973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225C6053-E2D1-4CA0-837B-3E812561659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840F2103-3396-4E26-8811-935FCECD243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69D1D392-A8BC-4560-BA2A-A9183DEFE5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1D17EB43-E8B2-4938-BB0A-4521038CB0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47294A92-A8AE-423F-A0B5-E3AAD52190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34D659D9-5449-4218-86A6-04474E20529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E17AA11-C997-4F12-A2E5-7B9A0CC731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>
            <a:extLst>
              <a:ext uri="{FF2B5EF4-FFF2-40B4-BE49-F238E27FC236}">
                <a16:creationId xmlns:a16="http://schemas.microsoft.com/office/drawing/2014/main" id="{AAEAB03D-3DDB-4B42-AF71-3AC55D4854A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>
            <a:extLst>
              <a:ext uri="{FF2B5EF4-FFF2-40B4-BE49-F238E27FC236}">
                <a16:creationId xmlns:a16="http://schemas.microsoft.com/office/drawing/2014/main" id="{D670E701-BB78-4869-9EE3-553EA3D0CE2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27FA636D-5567-4CEA-A7D6-A831A4FA2C2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99222429-E459-4C8B-8633-BFE8935943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922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290-82E3-4D20-8CD0-7958D645FA9F}" type="slidenum">
              <a:rPr lang="pl-PL" altLang="pl-PL"/>
              <a:pPr/>
              <a:t>9</a:t>
            </a:fld>
            <a:endParaRPr lang="pl-PL" altLang="pl-PL"/>
          </a:p>
        </p:txBody>
      </p:sp>
      <p:sp>
        <p:nvSpPr>
          <p:cNvPr id="616450" name="Rectangle 2"/>
          <p:cNvSpPr>
            <a:spLocks noChangeArrowheads="1"/>
          </p:cNvSpPr>
          <p:nvPr/>
        </p:nvSpPr>
        <p:spPr bwMode="auto">
          <a:xfrm>
            <a:off x="736489" y="1109663"/>
            <a:ext cx="8078058" cy="300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”Narodziny” Javy – 1990 rok, Sun Microsystems, Inc. </a:t>
            </a: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Mountain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View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 California.</a:t>
            </a:r>
          </a:p>
          <a:p>
            <a:pPr>
              <a:spcBef>
                <a:spcPct val="20000"/>
              </a:spcBef>
            </a:pP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Początkowa nazwa nowego języka – </a:t>
            </a:r>
            <a:r>
              <a:rPr kumimoji="0" lang="pl-PL" altLang="pl-PL" sz="1800" i="1" dirty="0">
                <a:solidFill>
                  <a:schemeClr val="accent1">
                    <a:lumMod val="75000"/>
                  </a:schemeClr>
                </a:solidFill>
              </a:rPr>
              <a:t>OAK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0" lang="pl-PL" altLang="pl-PL" sz="1800" i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endParaRPr kumimoji="0" lang="pl-PL" altLang="pl-PL" sz="1800" i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Przeznaczenie - programowanie inteligentnych urządzeń domowego użytku.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Główny architekt Javy – 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James Gosling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603029" y="374735"/>
            <a:ext cx="2146742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Zarys historii</a:t>
            </a:r>
          </a:p>
        </p:txBody>
      </p:sp>
      <p:pic>
        <p:nvPicPr>
          <p:cNvPr id="6" name="Picture 4" descr="C:\WINDOWS\Pulpit\class\cu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03" y="3686176"/>
            <a:ext cx="445294" cy="7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65808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2668</TotalTime>
  <Words>2328</Words>
  <Application>Microsoft Office PowerPoint</Application>
  <PresentationFormat>Pokaz na ekranie (16:9)</PresentationFormat>
  <Paragraphs>243</Paragraphs>
  <Slides>46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57" baseType="lpstr">
      <vt:lpstr>Arial</vt:lpstr>
      <vt:lpstr>Arial Black</vt:lpstr>
      <vt:lpstr>Biome Light</vt:lpstr>
      <vt:lpstr>Calibri</vt:lpstr>
      <vt:lpstr>Courier New</vt:lpstr>
      <vt:lpstr>TT5C1o00</vt:lpstr>
      <vt:lpstr>TT5C8o00</vt:lpstr>
      <vt:lpstr>TT5CCo00</vt:lpstr>
      <vt:lpstr>Verdana</vt:lpstr>
      <vt:lpstr>Wingdings</vt:lpstr>
      <vt:lpstr>Comarch_potx_big_v3_poprawki</vt:lpstr>
      <vt:lpstr>CENTRUM SZKOLENIOWE COMARCH</vt:lpstr>
      <vt:lpstr>Centrum Szkoleniowe Comarch</vt:lpstr>
      <vt:lpstr>dr Marcin Albiniak</vt:lpstr>
      <vt:lpstr>ANIMA Analogical Neural Interface for Meaning Assembly</vt:lpstr>
      <vt:lpstr>Problem</vt:lpstr>
      <vt:lpstr>Rozwiązanie: Synapse X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HISTORIA GROOVY</vt:lpstr>
      <vt:lpstr>GROOVY JEZYK AUTOMATYZACJI</vt:lpstr>
      <vt:lpstr>ZASTOSOWANIA</vt:lpstr>
      <vt:lpstr>Typy danych - proste</vt:lpstr>
      <vt:lpstr>Typy obiektowe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Programowanie obiektowe</vt:lpstr>
      <vt:lpstr>PROGRAMOWANIE OBIEKTOWE</vt:lpstr>
      <vt:lpstr>Paradygmaty programowania obiektowego</vt:lpstr>
      <vt:lpstr>Paradygmaty programowania obiektowego</vt:lpstr>
      <vt:lpstr>Paradygmaty programowania obiektowego</vt:lpstr>
      <vt:lpstr>Paradygmaty programowania obiektowego</vt:lpstr>
      <vt:lpstr>Garbage Collector</vt:lpstr>
      <vt:lpstr>Format json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276</cp:revision>
  <dcterms:created xsi:type="dcterms:W3CDTF">2015-08-12T08:39:11Z</dcterms:created>
  <dcterms:modified xsi:type="dcterms:W3CDTF">2026-01-07T06:59:24Z</dcterms:modified>
</cp:coreProperties>
</file>